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68" r:id="rId6"/>
    <p:sldId id="269" r:id="rId7"/>
    <p:sldId id="270" r:id="rId8"/>
    <p:sldId id="273" r:id="rId9"/>
    <p:sldId id="274" r:id="rId10"/>
    <p:sldId id="271" r:id="rId11"/>
    <p:sldId id="278" r:id="rId12"/>
    <p:sldId id="275" r:id="rId13"/>
    <p:sldId id="272" r:id="rId14"/>
    <p:sldId id="277"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528063"/>
    <a:srgbClr val="A85624"/>
    <a:srgbClr val="FBA553"/>
    <a:srgbClr val="434D46"/>
    <a:srgbClr val="A0EC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AA320-A619-44B4-BCCA-01979BF8331E}" v="702" dt="2026-03-13T16:41:25.7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027" y="3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3T15:42:58.116"/>
    </inkml:context>
    <inkml:brush xml:id="br0">
      <inkml:brushProperty name="width" value="0.1" units="cm"/>
      <inkml:brushProperty name="height" value="0.1" units="cm"/>
      <inkml:brushProperty name="color" value="#008C3A"/>
    </inkml:brush>
  </inkml:definitions>
  <inkml:trace contextRef="#ctx0" brushRef="#br0">0 1 9830,'0'0'0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3T15:40:31.057"/>
    </inkml:context>
    <inkml:brush xml:id="br0">
      <inkml:brushProperty name="width" value="0.1" units="cm"/>
      <inkml:brushProperty name="height" value="0.1" units="cm"/>
      <inkml:brushProperty name="color" value="#008C3A"/>
    </inkml:brush>
  </inkml:definitions>
  <inkml:trace contextRef="#ctx0" brushRef="#br0">3219 0 9830,'1'11'311,"1"0"0,1 0 0,0-1 0,1 1 0,0-1 1,10 19-1,-1-1 242,10 21 401,-16-38-720,-1 1 0,-1-1-1,0 1 1,-1 0-1,0 0 1,2 16-1,-1-7 176,0 0 0,2 0 0,1 0 0,0-1 0,14 24 0,-8-17 318,-2 0 0,9 28 0,-14-34-367,0 0 0,2-1 0,1-1-1,0 0 1,1 0 0,1-1 0,1 0-1,1-1 1,0 0 0,1-2-1,0 1 1,2-2 0,0 0 0,34 21-1,-19-14-101,-1 1 0,-1 2 1,40 41-1,-62-57-258,18 20 0,-1 0 0,30 44 0,-29-31 0,-1 2 0,26 63 0,-40-72 0,-1 1 0,6 41 0,-8-33 0,-5-32 0,0 1 0,-1 0 0,-1-1 0,0 1 0,0 0 0,-1 0 0,-1-1 0,0 1 0,-1 0 0,0-1 0,-1 1 0,0-1 0,0 0 0,-1 0 0,-1 0 0,0 0 0,-1-1 0,-10 17 0,-8 5 0,-42 46 0,53-65 0,0-2 0,0 1 0,-1-2 0,-1 0 0,0 0 0,-17 7 0,4-6 0,1-2 0,-2-2 0,1 0 0,-1-2 0,-48 3 0,8 0 0,-9 0 0,58-8 0,0 1 0,0 1 0,0 1 0,0 1 0,0 1 0,1 0 0,0 2 0,-26 12 0,27-10 0,-35 13 0,41-18 0,-1 1 0,1 0 0,1 0 0,-1 1 0,1 1 0,0 0 0,-15 13 0,10-3 0,1 0 0,-13 21 0,-12 13 0,-16 7 0,-84 71 0,51-51 0,-19 6 0,84-66 0,-8 3 0,-18 16 0,30-20 0,-32 21 0,30-24 0,-31 29 0,38-31 0,-1 0 0,0-1 0,0-1 0,-1-1 0,-24 9 0,-29 18 0,52-25 0,6-3 0,0 0 0,-1-1 0,0 0 0,-1-1 0,1-1 0,-27 7 0,-68 17 0,72-18 0,-49 10 0,65-17 0,-36 13 0,-6 2 0,27-12 0,1-1 0,-1-1 0,-44-1 0,63-3 0,1 1 0,-1 0 0,1 2 0,-25 7 0,21-5 0,0-2 0,-26 5 0,24-6 0,1 1 0,-36 12 0,-11 3 0,50-13 0,-1 0 0,1 2 0,0 0 0,0 0 0,1 2 0,-18 14 0,20-14 0,0 1 0,1 0 0,0 1 0,1 0 0,1 1 0,0 1 0,0 0 0,2 0 0,-10 18 0,9-17 0,0 0 0,-2 0 0,1-2 0,-2 1 0,0-1 0,0-1 0,-30 20 0,7-3 0,23-18 0,0 0 0,-1 0 0,0-1 0,-1-1 0,0-1 0,-1 0 0,0 0 0,0-2 0,-21 6 0,15-7 0,-90 15 0,97-18 0,0-2 0,0 1 0,0-2 0,0 0 0,-24-5 0,-5-3 0,32 8 0,0-1 0,0-1 0,1 0 0,-1 0 0,1-1 0,0-1 0,0 0 0,-15-9 0,16 7-147,0 0 0,1-1 1,0 0-1,0 0 0,1-1 0,0 0 1,-11-17-1,15 20 25,1 0 0,0 0 0,1 0 0,-1-1 0,1 1 0,0-1 0,1 1 0,0-1 0,0 0 0,0 0 0,1 0 0,0 1 1,0-1-1,1 0 0,1-7 0,0-2-54,2 0 1,-1 1 0,2-1 0,0 1-1,1 0 1,1 0 0,0 0 0,0 1 0,12-15-1,46-60-288,-60 83 508,0 1 0,0-1-1,0 2 1,0-1-1,1 0 1,-1 1 0,1 0-1,0 1 1,8-5 0,65-22 392,-29 11-132,-24 10-101,2 0 0,36-6 1,37-11 356,-42 11-270,-48 14-221,-1-1 1,1-1-1,-1 0 1,0 0-1,0-1 1,0 0-1,14-9 0,-6 2 113,1 1-1,30-12 0,-30 14-35,0 0 1,30-20-1,-32 17-303,0-1 0,-1-1 0,26-28 0,-37 36 54,0-1 1,0-1-1,-1 1 0,0-1 1,-1 0-1,1 1 1,-1-2-1,-1 1 0,1 0 1,-1 0-1,-1-1 0,1 0 1,0-11-1,-2 9-56,1 0 0,0 1 0,0-1 0,1 0 0,1 1 0,-1 0 0,2-1 0,-1 1 1,1 1-1,0-1 0,1 0 0,0 1 0,13-15 0,19-36-505,-31 49 586,-1-1 0,2 1 0,0 0-1,0 1 1,0 0 0,1 0 0,1 0 0,13-10 0,-1 4-13,-1-1 0,-1-1 0,0-1 0,-1 0 0,-1-2 1,-1 0-1,0-1 0,-2 0 0,17-33 0,-15 27-69,36-48-1,-11 17-181,-34 48 382,-2 5-70,-1-1 0,0 0 0,-1 0-1,0 0 1,1-1 0,-2 1 0,1-1 0,-1 0 0,0 0 0,0 1 0,-1-1 0,1-8 0,7-74-626,-4 52 274,0-43 0,-5-249-1800,-2 311 1987,0 1 1,-1 0 0,-1 0-1,-11-32 1,2 6-118,11 36 245,0 0-1,-1 1 1,0-1-1,-1 0 1,1 1-1,-1 0 1,0 0 0,-10-10-1,-47-39 808,46 42-505,-1 0 0,-20-24 0,27 25-302,0 0 0,1-1 1,0 0-1,1-1 1,0 0-1,1 0 1,-7-29-1,7 19-29,2 0 0,1-1 0,1 1 0,1-29 0,2 35 86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3T15:40:56.987"/>
    </inkml:context>
    <inkml:brush xml:id="br0">
      <inkml:brushProperty name="width" value="0.1" units="cm"/>
      <inkml:brushProperty name="height" value="0.1" units="cm"/>
      <inkml:brushProperty name="color" value="#008C3A"/>
    </inkml:brush>
  </inkml:definitions>
  <inkml:trace contextRef="#ctx0" brushRef="#br0">2216 333 9830,'-107'-2'2019,"-115"5"877,214-2-2725,-1 1 0,1 1-1,-1 0 1,1 0 0,0 0-1,0 1 1,0 0 0,0 1-1,1 0 1,0 0 0,0 1-1,-9 8 1,-19 14 567,26-20-510,0 0 1,0 0-1,1 1 0,1 0 1,-1 0-1,1 0 0,1 1 1,-7 14-1,-37 90 1787,44-99-1744,1-4-47,0 0-1,-1 0 1,0-1-1,-1 1 1,0-2 0,-1 1-1,0-1 1,0 0 0,-1-1-1,0 1 1,-16 9 0,6-4 237,3 0-290,-1-2 0,0 0 0,0-1 0,-2-1 0,-26 11 0,-8 0-171,0 2 0,2 3 0,0 2 0,-76 57 0,53-35 0,48-35 0,2 2 0,0 0 0,-37 36 0,-64 59 0,-43 65 0,128-124 0,9-20 0,2 1 0,-34 51 0,10-13 0,7 1 0,24-35 0,-34 63 0,-61 152 0,99-211 0,11-19 0,0 0 0,1 0 0,1 1 0,-2 29 0,2-21 0,2 2 0,0 0 0,2 0 0,5 43 0,-2-63 0,1-1 0,1 0 0,9 25 0,2 7 0,-8-24 0,2-1 0,0-1 0,1 1 0,24 33 0,-11-17 0,-14-23 0,1 0 0,1-1 0,0 0 0,0-1 0,1 0 0,1-1 0,0 0 0,19 12 0,-30-21 0,9 7 0,0 2 0,-1-1 0,-1 1 0,1 0 0,8 15 0,-7-11 0,1 0 0,16 15 0,-21-22 0,0 1 0,-1-1 0,0 1 0,0 0 0,-1 0 0,0 1 0,-1 0 0,5 10 0,23 79 0,-23-67 0,1 3 0,1 0 0,2-1 0,1 0 0,1-1 0,27 41 0,-36-63 0,0 0 0,-1 1 0,-1 0 0,0 1 0,5 18 0,-7-18 0,2-1 0,-1 0 0,1 0 0,1-1 0,0 1 0,9 14 0,-9-20 0,-1 0 0,1 0 0,0-1 0,1 0 0,-1 0 0,1 0 0,0 0 0,0-1 0,0 0 0,0 0 0,0-1 0,1 1 0,9 1 0,5 1 0,1-2 0,42 3 0,154-7 0,-209 1-22,0-1 0,0 0 1,0 0-1,0-1 1,0 0-1,0-1 0,0 0 1,-1 0-1,1-1 1,-1 0-1,0-1 0,0 0 1,-1 0-1,1 0 1,-1-1-1,8-9 0,12-17-704,-16 21 460,-1 0 1,-1-1 0,0-1 0,0 0 0,7-15 0,-15 24 194,1 1 1,-1-1-1,0 1 1,0-1-1,0 0 1,-1 0-1,1 1 1,-1-1-1,0 0 1,0 0-1,0 1 1,-1-1-1,1 0 0,-1 0 1,0 1-1,0-1 1,0 0-1,0 1 1,-1-1-1,1 1 1,-1 0-1,0-1 1,0 1-1,0 0 1,-5-5-1,-20-19 30,0 1 0,-2 2 0,-39-27-1,31 24-208,-53-49-1,-187-166-3311,27 63 1483,129 96 1421,111 75 552,-1-1 1,1-1-1,0 0 1,1 0-1,-13-19 1,2 2 722,13 18-630,0 0 0,0-1 0,1 0 0,0 0 0,1 0 0,1-1 0,-1 0 0,2 0 0,-1 0 0,1 0 0,1-1-1,0 1 1,1-1 0,0 1 0,2-19 0,-1 17-59,1 1-1,1-1 1,0 1 0,1 0-1,1 0 1,-1 0-1,2 0 1,0 0 0,0 1-1,1 0 1,0 0-1,10-12 1,7-6-85,1 1 1,51-46-1,-67 68 295,0 0 0,0 1 1,1 0-1,10-5 0,25-16 215,268-199 270,-299 214-657,0 0 1,-1 0-1,16-20 1,9-9 298,-15 20 85,-3 3-126,31-37 1,-45 48-257,-1 0-1,0 0 1,0 0 0,-1 0 0,1-1-1,-1 0 1,-1 0 0,1 0 0,-1 0-1,-1 0 1,2-8 0,-2 1-53,1 0 1,1 0-1,0 1 1,1-1-1,0 1 1,1 0-1,0 0 1,1 1-1,1-1 1,0 1-1,1 1 1,10-14-1,31-42-405,-30 39 270,39-44-1,11 12 696,-49 44-84,0 0 0,26-31 0,-14 12-72,1 1 1,1 2-1,1 2 0,73-48 0,-43 45 574,-51 28-640,0-2 0,0 0 0,24-17 1,-7 3 352,2 0 0,0 3 0,0 0 1,71-24-1,-46 19-10,-25 8-141,-1-1 1,-1-2-1,49-37 1,-44 29-979,126-99 141,-130 89 304,-24 27 118,-1 0 0,2 0-1,11-9 1,5-1-401,0-2-1,-2-1 1,0-1-1,-2-1 1,0-1-1,20-32 1,-39 52 295,1 0 0,-1 0 0,0 0 1,0 0-1,-1-1 0,0 1 0,0-1 1,0 1-1,0-1 0,-1 0 1,0 1-1,0-1 0,-1 1 0,0-1 1,1 0-1,-2 1 0,1 0 0,-1-1 1,-4-9-1,2 5-6,-1 1 0,0 0 1,-1-1-1,0 2 0,0-1 0,-1 1 1,0 0-1,0 1 0,-16-13 0,16 16 130,0 0 1,0 1-1,0 0 0,0 1 0,-1-1 1,1 1-1,-1 1 0,1-1 0,-1 1 0,0 1 1,1-1-1,-1 1 0,0 1 0,0-1 0,1 1 1,-1 1-1,1 0 0,-1 0 0,1 0 0,0 1 1,-1 0-1,1 0 0,0 0 0,1 1 0,-1 1 1,-6 4-1,5 0 68,1 1-1,0 0 1,1 0 0,0 0 0,0 1-1,-6 17 1,-2 3 182,6-17-113,-1 0 0,0 0 0,-20 21 1,-17 25 432,40-52-544,-1 0 1,1-1-1,-2 1 0,1-2 1,-1 1-1,0-1 0,0 0 1,0-1-1,-1 0 0,0 0 1,0-1-1,-1 0 1,1 0-1,-11 1 0,3 1-62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DF1BC9-2C8B-4293-88B4-5DE61AB8B0CF}" type="datetimeFigureOut">
              <a:rPr lang="en-GB" smtClean="0"/>
              <a:t>25/03/2026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1A0BDC-BCF9-421A-9EDC-47727B794A21}" type="slidenum">
              <a:rPr lang="en-GB" smtClean="0"/>
              <a:t>‹#›</a:t>
            </a:fld>
            <a:endParaRPr lang="en-GB"/>
          </a:p>
        </p:txBody>
      </p:sp>
    </p:spTree>
    <p:extLst>
      <p:ext uri="{BB962C8B-B14F-4D97-AF65-F5344CB8AC3E}">
        <p14:creationId xmlns:p14="http://schemas.microsoft.com/office/powerpoint/2010/main" val="2024651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1A0BDC-BCF9-421A-9EDC-47727B794A21}" type="slidenum">
              <a:rPr lang="en-GB" smtClean="0"/>
              <a:t>1</a:t>
            </a:fld>
            <a:endParaRPr lang="en-GB"/>
          </a:p>
        </p:txBody>
      </p:sp>
    </p:spTree>
    <p:extLst>
      <p:ext uri="{BB962C8B-B14F-4D97-AF65-F5344CB8AC3E}">
        <p14:creationId xmlns:p14="http://schemas.microsoft.com/office/powerpoint/2010/main" val="3744234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3067B-894D-5A27-4F7F-0439507525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E4E3EF0-C97E-6707-CB1F-115493AE5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8C56872-6C34-3C3F-4C45-80648FE044C9}"/>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5" name="Footer Placeholder 4">
            <a:extLst>
              <a:ext uri="{FF2B5EF4-FFF2-40B4-BE49-F238E27FC236}">
                <a16:creationId xmlns:a16="http://schemas.microsoft.com/office/drawing/2014/main" id="{95DDCEE2-461C-04EB-AE8F-7B45245545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5906EB-4E5C-7C35-3ACD-74E080A20F5B}"/>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1675582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A3734-241C-14B6-FFBB-0667B1DDE6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8CCBAF-CCD5-DDAA-E134-58FED4C88B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8428AD-D67C-8F41-B092-33CDF4DD5768}"/>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5" name="Footer Placeholder 4">
            <a:extLst>
              <a:ext uri="{FF2B5EF4-FFF2-40B4-BE49-F238E27FC236}">
                <a16:creationId xmlns:a16="http://schemas.microsoft.com/office/drawing/2014/main" id="{CD935FDC-259F-45C7-C65C-FB1E4C7856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292936-32D3-64E7-3197-E4D95F3B4C63}"/>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1615849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3C010-7001-94F7-D7AB-A068A767EB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0804D79-DD6C-A57B-6223-DF2435689D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CCB0AB-C46D-08FD-E636-A9F0F89E451C}"/>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5" name="Footer Placeholder 4">
            <a:extLst>
              <a:ext uri="{FF2B5EF4-FFF2-40B4-BE49-F238E27FC236}">
                <a16:creationId xmlns:a16="http://schemas.microsoft.com/office/drawing/2014/main" id="{71784514-F467-6430-8CBD-1AF54939F4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540024-0D52-B8C6-F812-92B1EB3CC93D}"/>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903072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866B-E1D4-FC9D-5B95-2FE3C3B09B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C907B7-115D-D792-50A8-F40287D0D0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3F4BC2-1913-00E5-DEB4-0FE9C99B20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43B4F54-CB6E-91D1-C34C-1750BBC7FF59}"/>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6" name="Footer Placeholder 5">
            <a:extLst>
              <a:ext uri="{FF2B5EF4-FFF2-40B4-BE49-F238E27FC236}">
                <a16:creationId xmlns:a16="http://schemas.microsoft.com/office/drawing/2014/main" id="{2B56A117-9BD4-EE67-B08D-BB7B9E7368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2F807F-BA3C-F1CB-F5B1-FA6168205E37}"/>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359226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C1F23-FF14-ECA7-9FEB-594517F3D31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8EB6D39-6CC1-FC54-6139-099F64176F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C945F-C36C-A8EA-B60C-23AE86DEF1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B6E7AF-D90C-D237-D601-093F5F7E60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B007C7-1C93-4E36-8923-46353B114E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CA6D7C-D530-E7D1-B900-DD8F1044A59F}"/>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8" name="Footer Placeholder 7">
            <a:extLst>
              <a:ext uri="{FF2B5EF4-FFF2-40B4-BE49-F238E27FC236}">
                <a16:creationId xmlns:a16="http://schemas.microsoft.com/office/drawing/2014/main" id="{D5FF4C67-6BA3-D81F-65E9-1CBC8AF62BB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1C9ABC3-A23F-0058-7909-5A3E24A39A13}"/>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325460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08D99-B208-3E5F-0979-B3C2DDFB68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EF80B03-C255-EA54-BE50-0914EEE9F357}"/>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4" name="Footer Placeholder 3">
            <a:extLst>
              <a:ext uri="{FF2B5EF4-FFF2-40B4-BE49-F238E27FC236}">
                <a16:creationId xmlns:a16="http://schemas.microsoft.com/office/drawing/2014/main" id="{294B3099-FF22-9CCB-A5D0-EF6516B96B3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756A281-70ED-675E-39BD-5E0322A20957}"/>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156333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058CEC-480E-D673-4A39-58B2132729F5}"/>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3" name="Footer Placeholder 2">
            <a:extLst>
              <a:ext uri="{FF2B5EF4-FFF2-40B4-BE49-F238E27FC236}">
                <a16:creationId xmlns:a16="http://schemas.microsoft.com/office/drawing/2014/main" id="{CED2BEEF-B36C-7AA7-E2B3-90D129D737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8E19F4F-8D4A-F847-3CE4-8E3BA4A377CC}"/>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142854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C7B11-4E7B-415C-51BD-AC27C4FEF2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B430B14-C892-7CD9-CF69-302EDE7CFD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4C32B7E-DE82-B5C8-E388-E18D0A28A4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9C4069-D36F-8231-1993-532B1FBCC87D}"/>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6" name="Footer Placeholder 5">
            <a:extLst>
              <a:ext uri="{FF2B5EF4-FFF2-40B4-BE49-F238E27FC236}">
                <a16:creationId xmlns:a16="http://schemas.microsoft.com/office/drawing/2014/main" id="{5AC34B29-BB8C-66A3-5212-34D8DB035E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68E6D7-9671-8F97-F363-62ADAAE630D2}"/>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647988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7692-C916-100D-3932-5F57717516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4AD1237-D4C7-E95C-EC9A-CB5EBACB38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E388C37-FD5E-1EAA-EDA7-4D03B7D1C3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37EF64-60FE-F63B-1BEB-F27C2A038FD6}"/>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6" name="Footer Placeholder 5">
            <a:extLst>
              <a:ext uri="{FF2B5EF4-FFF2-40B4-BE49-F238E27FC236}">
                <a16:creationId xmlns:a16="http://schemas.microsoft.com/office/drawing/2014/main" id="{F48FC196-6079-499B-290C-05146AA895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303800-30CF-618A-3B11-D8DBB02A0304}"/>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137997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8D0E9-8A5A-4E64-47F4-C5CAE4D9466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ECAD73-516B-20AB-D646-7130CF7D67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4B25A8-29FB-9C7B-6E19-DD58080DCE79}"/>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5" name="Footer Placeholder 4">
            <a:extLst>
              <a:ext uri="{FF2B5EF4-FFF2-40B4-BE49-F238E27FC236}">
                <a16:creationId xmlns:a16="http://schemas.microsoft.com/office/drawing/2014/main" id="{CFBC7071-63BC-A1BD-E128-1637D69E2A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E1EDDF-3231-EE5B-3A1E-1EB2102F6605}"/>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1978085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AC75E-5C0C-A782-443E-8FAC340543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9E010B-9C9D-D983-02BD-9489C74FA6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8CF45E-BD42-901C-76FE-48E8460F0205}"/>
              </a:ext>
            </a:extLst>
          </p:cNvPr>
          <p:cNvSpPr>
            <a:spLocks noGrp="1"/>
          </p:cNvSpPr>
          <p:nvPr>
            <p:ph type="dt" sz="half" idx="10"/>
          </p:nvPr>
        </p:nvSpPr>
        <p:spPr/>
        <p:txBody>
          <a:bodyPr/>
          <a:lstStyle/>
          <a:p>
            <a:fld id="{6A1F2CD1-7AD5-4073-B2EE-24DBA827EBC5}" type="datetimeFigureOut">
              <a:rPr lang="en-GB" smtClean="0"/>
              <a:t>25/03/2026</a:t>
            </a:fld>
            <a:endParaRPr lang="en-GB"/>
          </a:p>
        </p:txBody>
      </p:sp>
      <p:sp>
        <p:nvSpPr>
          <p:cNvPr id="5" name="Footer Placeholder 4">
            <a:extLst>
              <a:ext uri="{FF2B5EF4-FFF2-40B4-BE49-F238E27FC236}">
                <a16:creationId xmlns:a16="http://schemas.microsoft.com/office/drawing/2014/main" id="{57D9B5FA-F322-BAF6-E0C5-74845FEA8C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51CBCB-E218-4122-B17B-02A9F6F4804F}"/>
              </a:ext>
            </a:extLst>
          </p:cNvPr>
          <p:cNvSpPr>
            <a:spLocks noGrp="1"/>
          </p:cNvSpPr>
          <p:nvPr>
            <p:ph type="sldNum" sz="quarter" idx="12"/>
          </p:nvPr>
        </p:nvSpPr>
        <p:spPr/>
        <p:txBody>
          <a:bodyPr/>
          <a:lstStyle/>
          <a:p>
            <a:fld id="{2FBC680A-89F5-4570-8A28-9F9C27CDF85B}" type="slidenum">
              <a:rPr lang="en-GB" smtClean="0"/>
              <a:t>‹#›</a:t>
            </a:fld>
            <a:endParaRPr lang="en-GB"/>
          </a:p>
        </p:txBody>
      </p:sp>
    </p:spTree>
    <p:extLst>
      <p:ext uri="{BB962C8B-B14F-4D97-AF65-F5344CB8AC3E}">
        <p14:creationId xmlns:p14="http://schemas.microsoft.com/office/powerpoint/2010/main" val="3036994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727208-63AC-C4B1-574F-A9363FC522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691912F-F580-7744-5931-6EEF24F03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DDB117-79A3-EFB8-7E1E-45F7622286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1F2CD1-7AD5-4073-B2EE-24DBA827EBC5}" type="datetimeFigureOut">
              <a:rPr lang="en-GB" smtClean="0"/>
              <a:t>25/03/2026</a:t>
            </a:fld>
            <a:endParaRPr lang="en-GB"/>
          </a:p>
        </p:txBody>
      </p:sp>
      <p:sp>
        <p:nvSpPr>
          <p:cNvPr id="5" name="Footer Placeholder 4">
            <a:extLst>
              <a:ext uri="{FF2B5EF4-FFF2-40B4-BE49-F238E27FC236}">
                <a16:creationId xmlns:a16="http://schemas.microsoft.com/office/drawing/2014/main" id="{8425AD15-EDEF-F83E-A7BB-F25DDC2FCE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8E00F2B-0ACD-7BD3-082E-F92E6F477B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BC680A-89F5-4570-8A28-9F9C27CDF85B}" type="slidenum">
              <a:rPr lang="en-GB" smtClean="0"/>
              <a:t>‹#›</a:t>
            </a:fld>
            <a:endParaRPr lang="en-GB"/>
          </a:p>
        </p:txBody>
      </p:sp>
    </p:spTree>
    <p:extLst>
      <p:ext uri="{BB962C8B-B14F-4D97-AF65-F5344CB8AC3E}">
        <p14:creationId xmlns:p14="http://schemas.microsoft.com/office/powerpoint/2010/main" val="329944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pixabay.com/en/erika-blossom-bloom-heather-nature-1871921/" TargetMode="Externa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en/erika-blossom-bloom-heather-nature-1871921/"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en/erika-blossom-bloom-heather-nature-1871921/"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en/erika-blossom-bloom-heather-nature-1871921/"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erika-blossom-bloom-heather-nature-1871921/"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en/erika-blossom-bloom-heather-nature-1871921/"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hyperlink" Target="https://pixabay.com/en/erika-blossom-bloom-heather-nature-1871921/" TargetMode="External"/><Relationship Id="rId7" Type="http://schemas.openxmlformats.org/officeDocument/2006/relationships/image" Target="../media/image14.pn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pixabay.com/en/erika-blossom-bloom-heather-nature-1871921/" TargetMode="External"/><Relationship Id="rId7" Type="http://schemas.openxmlformats.org/officeDocument/2006/relationships/customXml" Target="../ink/ink3.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customXml" Target="../ink/ink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hyperlink" Target="https://pixabay.com/en/erika-blossom-bloom-heather-nature-1871921/"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erika-blossom-bloom-heather-nature-1871921/"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ence and a field with a sunset">
            <a:extLst>
              <a:ext uri="{FF2B5EF4-FFF2-40B4-BE49-F238E27FC236}">
                <a16:creationId xmlns:a16="http://schemas.microsoft.com/office/drawing/2014/main" id="{DB4E2566-2849-F8F3-051F-BA0841918CDB}"/>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t="22171"/>
          <a:stretch/>
        </p:blipFill>
        <p:spPr>
          <a:xfrm>
            <a:off x="-1" y="0"/>
            <a:ext cx="12192001" cy="5337543"/>
          </a:xfrm>
          <a:prstGeom prst="rect">
            <a:avLst/>
          </a:prstGeom>
        </p:spPr>
      </p:pic>
      <p:pic>
        <p:nvPicPr>
          <p:cNvPr id="7" name="Picture 6" descr="HDC logo">
            <a:extLst>
              <a:ext uri="{FF2B5EF4-FFF2-40B4-BE49-F238E27FC236}">
                <a16:creationId xmlns:a16="http://schemas.microsoft.com/office/drawing/2014/main" id="{06D4994A-F430-FD17-8682-DD531A86305B}"/>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192" y="202407"/>
            <a:ext cx="1517734" cy="1655762"/>
          </a:xfrm>
          <a:prstGeom prst="rect">
            <a:avLst/>
          </a:prstGeom>
        </p:spPr>
      </p:pic>
      <p:sp>
        <p:nvSpPr>
          <p:cNvPr id="8" name="Rectangle 7">
            <a:extLst>
              <a:ext uri="{FF2B5EF4-FFF2-40B4-BE49-F238E27FC236}">
                <a16:creationId xmlns:a16="http://schemas.microsoft.com/office/drawing/2014/main" id="{9967E92B-FCE3-E9EC-9752-1008615BD9D5}"/>
              </a:ext>
              <a:ext uri="{C183D7F6-B498-43B3-948B-1728B52AA6E4}">
                <adec:decorative xmlns:adec="http://schemas.microsoft.com/office/drawing/2017/decorative" val="1"/>
              </a:ext>
            </a:extLst>
          </p:cNvPr>
          <p:cNvSpPr/>
          <p:nvPr/>
        </p:nvSpPr>
        <p:spPr>
          <a:xfrm>
            <a:off x="-1" y="4486940"/>
            <a:ext cx="12192001" cy="2371060"/>
          </a:xfrm>
          <a:prstGeom prst="rect">
            <a:avLst/>
          </a:prstGeom>
          <a:solidFill>
            <a:srgbClr val="434D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068CC9B-07E1-9506-311A-4A0571351334}"/>
              </a:ext>
              <a:ext uri="{C183D7F6-B498-43B3-948B-1728B52AA6E4}">
                <adec:decorative xmlns:adec="http://schemas.microsoft.com/office/drawing/2017/decorative" val="1"/>
              </a:ext>
            </a:extLst>
          </p:cNvPr>
          <p:cNvSpPr/>
          <p:nvPr/>
        </p:nvSpPr>
        <p:spPr>
          <a:xfrm>
            <a:off x="-1" y="4284921"/>
            <a:ext cx="12192001" cy="202018"/>
          </a:xfrm>
          <a:prstGeom prst="rect">
            <a:avLst/>
          </a:prstGeom>
          <a:solidFill>
            <a:srgbClr val="A0ECD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9">
            <a:extLst>
              <a:ext uri="{FF2B5EF4-FFF2-40B4-BE49-F238E27FC236}">
                <a16:creationId xmlns:a16="http://schemas.microsoft.com/office/drawing/2014/main" id="{CB3BB8F6-BC60-8AEB-50B5-626C0A459435}"/>
              </a:ext>
            </a:extLst>
          </p:cNvPr>
          <p:cNvSpPr txBox="1">
            <a:spLocks noGrp="1"/>
          </p:cNvSpPr>
          <p:nvPr>
            <p:ph type="title" idx="4294967295"/>
          </p:nvPr>
        </p:nvSpPr>
        <p:spPr>
          <a:xfrm>
            <a:off x="248894" y="5046657"/>
            <a:ext cx="11851758" cy="16619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GB" sz="3200" b="1" dirty="0">
                <a:solidFill>
                  <a:schemeClr val="bg1"/>
                </a:solidFill>
                <a:latin typeface="Arial"/>
                <a:ea typeface="+mn-ea"/>
                <a:cs typeface="Arial"/>
              </a:rPr>
              <a:t>Hart Countryside: History and reflections on </a:t>
            </a:r>
            <a:r>
              <a:rPr lang="en-GB" sz="3200" b="1" dirty="0" err="1">
                <a:solidFill>
                  <a:schemeClr val="bg1"/>
                </a:solidFill>
                <a:latin typeface="Arial"/>
                <a:ea typeface="+mn-ea"/>
                <a:cs typeface="Arial"/>
              </a:rPr>
              <a:t>Basingbourne</a:t>
            </a:r>
            <a:r>
              <a:rPr lang="en-GB" sz="3200" b="1" dirty="0">
                <a:solidFill>
                  <a:schemeClr val="bg1"/>
                </a:solidFill>
                <a:latin typeface="Arial"/>
                <a:ea typeface="+mn-ea"/>
                <a:cs typeface="Arial"/>
              </a:rPr>
              <a:t> Heath</a:t>
            </a:r>
            <a:r>
              <a:rPr lang="en-GB" sz="4500" b="1" dirty="0">
                <a:solidFill>
                  <a:schemeClr val="bg1"/>
                </a:solidFill>
                <a:latin typeface="Arial"/>
                <a:ea typeface="+mn-ea"/>
                <a:cs typeface="Arial"/>
              </a:rPr>
              <a:t> </a:t>
            </a:r>
            <a:endParaRPr lang="en-GB" sz="45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a:lnSpc>
                <a:spcPct val="100000"/>
              </a:lnSpc>
              <a:spcBef>
                <a:spcPts val="0"/>
              </a:spcBef>
              <a:defRPr/>
            </a:pPr>
            <a:r>
              <a:rPr lang="en-GB" sz="2500" dirty="0">
                <a:solidFill>
                  <a:schemeClr val="bg1"/>
                </a:solidFill>
                <a:latin typeface="Arial"/>
                <a:ea typeface="+mn-ea"/>
                <a:cs typeface="Arial"/>
              </a:rPr>
              <a:t>Adam Green – Environmental Promotions Manager </a:t>
            </a:r>
            <a:endParaRPr lang="en-GB" sz="25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39292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AF4987-5BC4-B01E-1D77-0B3C77D88FAF}"/>
              </a:ext>
              <a:ext uri="{C183D7F6-B498-43B3-948B-1728B52AA6E4}">
                <adec:decorative xmlns:adec="http://schemas.microsoft.com/office/drawing/2017/decorative" val="1"/>
              </a:ext>
            </a:extLst>
          </p:cNvPr>
          <p:cNvSpPr/>
          <p:nvPr/>
        </p:nvSpPr>
        <p:spPr>
          <a:xfrm>
            <a:off x="-1" y="1"/>
            <a:ext cx="3073195"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95B809A-CD14-F562-162A-567BE0D17AAF}"/>
              </a:ext>
            </a:extLst>
          </p:cNvPr>
          <p:cNvSpPr>
            <a:spLocks noGrp="1"/>
          </p:cNvSpPr>
          <p:nvPr>
            <p:ph type="title"/>
          </p:nvPr>
        </p:nvSpPr>
        <p:spPr>
          <a:xfrm>
            <a:off x="362493" y="471455"/>
            <a:ext cx="2359378" cy="1250304"/>
          </a:xfrm>
        </p:spPr>
        <p:txBody>
          <a:bodyPr>
            <a:normAutofit/>
          </a:bodyPr>
          <a:lstStyle/>
          <a:p>
            <a:r>
              <a:rPr lang="en-GB" sz="3500" b="1">
                <a:solidFill>
                  <a:schemeClr val="bg1"/>
                </a:solidFill>
                <a:latin typeface="Arial"/>
                <a:cs typeface="Arial"/>
              </a:rPr>
              <a:t>….In the beginning</a:t>
            </a:r>
            <a:endParaRPr lang="en-GB" sz="35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2B7B61B-FE96-34C4-B206-10B3F9B463B4}"/>
              </a:ext>
            </a:extLst>
          </p:cNvPr>
          <p:cNvSpPr>
            <a:spLocks noGrp="1"/>
          </p:cNvSpPr>
          <p:nvPr>
            <p:ph idx="1"/>
          </p:nvPr>
        </p:nvSpPr>
        <p:spPr>
          <a:xfrm>
            <a:off x="3664633" y="597600"/>
            <a:ext cx="7734208" cy="3287420"/>
          </a:xfrm>
        </p:spPr>
        <p:txBody>
          <a:bodyPr vert="horz" lIns="91440" tIns="45720" rIns="91440" bIns="45720" rtlCol="0" anchor="t">
            <a:normAutofit/>
          </a:bodyPr>
          <a:lstStyle/>
          <a:p>
            <a:pPr marL="0" indent="0" fontAlgn="base">
              <a:buNone/>
            </a:pPr>
            <a:r>
              <a:rPr lang="en-GB" sz="2400" b="1">
                <a:latin typeface="Arial" panose="020B0604020202020204" pitchFamily="34" charset="0"/>
                <a:cs typeface="Arial" panose="020B0604020202020204" pitchFamily="34" charset="0"/>
              </a:rPr>
              <a:t>1996 – Hart Countryside Service was born </a:t>
            </a:r>
          </a:p>
          <a:p>
            <a:endParaRPr lang="en-GB" dirty="0"/>
          </a:p>
        </p:txBody>
      </p:sp>
      <p:pic>
        <p:nvPicPr>
          <p:cNvPr id="6" name="Picture 5">
            <a:extLst>
              <a:ext uri="{FF2B5EF4-FFF2-40B4-BE49-F238E27FC236}">
                <a16:creationId xmlns:a16="http://schemas.microsoft.com/office/drawing/2014/main" id="{EB0BFB32-4E04-B626-C7AA-235D06416F31}"/>
              </a:ext>
            </a:extLst>
          </p:cNvPr>
          <p:cNvPicPr>
            <a:picLocks noChangeAspect="1"/>
          </p:cNvPicPr>
          <p:nvPr/>
        </p:nvPicPr>
        <p:blipFill>
          <a:blip r:embed="rId2"/>
          <a:stretch>
            <a:fillRect/>
          </a:stretch>
        </p:blipFill>
        <p:spPr>
          <a:xfrm>
            <a:off x="3852600" y="1048368"/>
            <a:ext cx="6052200" cy="6052200"/>
          </a:xfrm>
          <a:prstGeom prst="rect">
            <a:avLst/>
          </a:prstGeom>
        </p:spPr>
      </p:pic>
      <p:pic>
        <p:nvPicPr>
          <p:cNvPr id="8" name="Picture 7">
            <a:extLst>
              <a:ext uri="{FF2B5EF4-FFF2-40B4-BE49-F238E27FC236}">
                <a16:creationId xmlns:a16="http://schemas.microsoft.com/office/drawing/2014/main" id="{A2390EA2-F532-BD7D-E1F0-41C76270682E}"/>
              </a:ext>
            </a:extLst>
          </p:cNvPr>
          <p:cNvPicPr>
            <a:picLocks noChangeAspect="1"/>
          </p:cNvPicPr>
          <p:nvPr/>
        </p:nvPicPr>
        <p:blipFill>
          <a:blip r:embed="rId3"/>
          <a:stretch>
            <a:fillRect/>
          </a:stretch>
        </p:blipFill>
        <p:spPr>
          <a:xfrm>
            <a:off x="6475800" y="456020"/>
            <a:ext cx="6858000" cy="6858000"/>
          </a:xfrm>
          <a:prstGeom prst="rect">
            <a:avLst/>
          </a:prstGeom>
        </p:spPr>
      </p:pic>
      <p:pic>
        <p:nvPicPr>
          <p:cNvPr id="10" name="Picture 9">
            <a:extLst>
              <a:ext uri="{FF2B5EF4-FFF2-40B4-BE49-F238E27FC236}">
                <a16:creationId xmlns:a16="http://schemas.microsoft.com/office/drawing/2014/main" id="{DC38A071-32DE-59E7-D545-2612A53534A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26921"/>
          <a:stretch>
            <a:fillRect/>
          </a:stretch>
        </p:blipFill>
        <p:spPr>
          <a:xfrm>
            <a:off x="1" y="4074468"/>
            <a:ext cx="3073194" cy="2783532"/>
          </a:xfrm>
          <a:prstGeom prst="rect">
            <a:avLst/>
          </a:prstGeom>
        </p:spPr>
      </p:pic>
    </p:spTree>
    <p:extLst>
      <p:ext uri="{BB962C8B-B14F-4D97-AF65-F5344CB8AC3E}">
        <p14:creationId xmlns:p14="http://schemas.microsoft.com/office/powerpoint/2010/main" val="296988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AF4987-5BC4-B01E-1D77-0B3C77D88FAF}"/>
              </a:ext>
              <a:ext uri="{C183D7F6-B498-43B3-948B-1728B52AA6E4}">
                <adec:decorative xmlns:adec="http://schemas.microsoft.com/office/drawing/2017/decorative" val="1"/>
              </a:ext>
            </a:extLst>
          </p:cNvPr>
          <p:cNvSpPr/>
          <p:nvPr/>
        </p:nvSpPr>
        <p:spPr>
          <a:xfrm>
            <a:off x="0" y="0"/>
            <a:ext cx="3051282"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95B809A-CD14-F562-162A-567BE0D17AAF}"/>
              </a:ext>
            </a:extLst>
          </p:cNvPr>
          <p:cNvSpPr>
            <a:spLocks noGrp="1"/>
          </p:cNvSpPr>
          <p:nvPr>
            <p:ph type="title"/>
          </p:nvPr>
        </p:nvSpPr>
        <p:spPr>
          <a:xfrm>
            <a:off x="362493" y="471455"/>
            <a:ext cx="2359378" cy="1250304"/>
          </a:xfrm>
        </p:spPr>
        <p:txBody>
          <a:bodyPr>
            <a:normAutofit/>
          </a:bodyPr>
          <a:lstStyle/>
          <a:p>
            <a:r>
              <a:rPr lang="en-GB" sz="3500" b="1">
                <a:solidFill>
                  <a:schemeClr val="bg1"/>
                </a:solidFill>
                <a:latin typeface="Arial"/>
                <a:cs typeface="Arial"/>
              </a:rPr>
              <a:t>….In the beginning</a:t>
            </a:r>
            <a:endParaRPr lang="en-GB" sz="35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2B7B61B-FE96-34C4-B206-10B3F9B463B4}"/>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a:solidFill>
                <a:schemeClr val="bg1"/>
              </a:solidFill>
              <a:latin typeface="Arial" panose="020B0604020202020204" pitchFamily="34" charset="0"/>
              <a:cs typeface="Arial" panose="020B0604020202020204" pitchFamily="34" charset="0"/>
            </a:endParaRPr>
          </a:p>
          <a:p>
            <a:endParaRPr lang="en-GB"/>
          </a:p>
        </p:txBody>
      </p:sp>
      <p:pic>
        <p:nvPicPr>
          <p:cNvPr id="4" name="Picture 3">
            <a:extLst>
              <a:ext uri="{FF2B5EF4-FFF2-40B4-BE49-F238E27FC236}">
                <a16:creationId xmlns:a16="http://schemas.microsoft.com/office/drawing/2014/main" id="{C18EDE95-9551-7133-518F-C715C7B9645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pic>
        <p:nvPicPr>
          <p:cNvPr id="7" name="Picture 6">
            <a:extLst>
              <a:ext uri="{FF2B5EF4-FFF2-40B4-BE49-F238E27FC236}">
                <a16:creationId xmlns:a16="http://schemas.microsoft.com/office/drawing/2014/main" id="{39B2093A-7802-0453-80F9-9482F78DB89C}"/>
              </a:ext>
            </a:extLst>
          </p:cNvPr>
          <p:cNvPicPr>
            <a:picLocks noChangeAspect="1"/>
          </p:cNvPicPr>
          <p:nvPr/>
        </p:nvPicPr>
        <p:blipFill>
          <a:blip r:embed="rId4"/>
          <a:srcRect l="2737" t="30194" r="27820" b="43706"/>
          <a:stretch>
            <a:fillRect/>
          </a:stretch>
        </p:blipFill>
        <p:spPr>
          <a:xfrm rot="16200000">
            <a:off x="7712977" y="2642836"/>
            <a:ext cx="4777251" cy="2404795"/>
          </a:xfrm>
          <a:prstGeom prst="rect">
            <a:avLst/>
          </a:prstGeom>
        </p:spPr>
      </p:pic>
      <p:sp>
        <p:nvSpPr>
          <p:cNvPr id="8" name="TextBox 7">
            <a:extLst>
              <a:ext uri="{FF2B5EF4-FFF2-40B4-BE49-F238E27FC236}">
                <a16:creationId xmlns:a16="http://schemas.microsoft.com/office/drawing/2014/main" id="{492B5F0D-EADE-F9F5-FE46-4ADCF1A3E3E6}"/>
              </a:ext>
            </a:extLst>
          </p:cNvPr>
          <p:cNvSpPr txBox="1"/>
          <p:nvPr/>
        </p:nvSpPr>
        <p:spPr>
          <a:xfrm>
            <a:off x="3643200" y="813600"/>
            <a:ext cx="4428000" cy="4616648"/>
          </a:xfrm>
          <a:prstGeom prst="rect">
            <a:avLst/>
          </a:prstGeom>
          <a:noFill/>
        </p:spPr>
        <p:txBody>
          <a:bodyPr wrap="square" rtlCol="0">
            <a:spAutoFit/>
          </a:bodyPr>
          <a:lstStyle/>
          <a:p>
            <a:r>
              <a:rPr lang="en-GB" b="1" dirty="0"/>
              <a:t>The Next 10 Years… </a:t>
            </a:r>
          </a:p>
          <a:p>
            <a:endParaRPr lang="en-GB" dirty="0"/>
          </a:p>
          <a:p>
            <a:pPr marL="285750" indent="-285750">
              <a:buFont typeface="Arial" panose="020B0604020202020204" pitchFamily="34" charset="0"/>
              <a:buChar char="•"/>
            </a:pPr>
            <a:r>
              <a:rPr lang="en-GB" b="1" dirty="0"/>
              <a:t>Managed Fleet Pond and Odiham Common (Man Plans and Grazing) </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1998 Service was threatened with closure</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1999 Hart finds the funding and we are made permanent </a:t>
            </a:r>
            <a:r>
              <a:rPr lang="en-GB" b="1" dirty="0">
                <a:sym typeface="Wingdings" panose="05000000000000000000" pitchFamily="2" charset="2"/>
              </a:rPr>
              <a:t> </a:t>
            </a:r>
            <a:endParaRPr lang="en-GB"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Expansion! – Hazeley Heath, Oakley Park, </a:t>
            </a:r>
            <a:r>
              <a:rPr lang="en-GB" b="1" dirty="0" err="1"/>
              <a:t>Basingbourne</a:t>
            </a:r>
            <a:r>
              <a:rPr lang="en-GB" b="1" dirty="0"/>
              <a:t> Heath </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sz="6000" b="1" dirty="0"/>
              <a:t>SKINT!!!! </a:t>
            </a:r>
          </a:p>
        </p:txBody>
      </p:sp>
    </p:spTree>
    <p:extLst>
      <p:ext uri="{BB962C8B-B14F-4D97-AF65-F5344CB8AC3E}">
        <p14:creationId xmlns:p14="http://schemas.microsoft.com/office/powerpoint/2010/main" val="315507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AF4987-5BC4-B01E-1D77-0B3C77D88FAF}"/>
              </a:ext>
              <a:ext uri="{C183D7F6-B498-43B3-948B-1728B52AA6E4}">
                <adec:decorative xmlns:adec="http://schemas.microsoft.com/office/drawing/2017/decorative" val="1"/>
              </a:ext>
            </a:extLst>
          </p:cNvPr>
          <p:cNvSpPr/>
          <p:nvPr/>
        </p:nvSpPr>
        <p:spPr>
          <a:xfrm>
            <a:off x="18815" y="-2144"/>
            <a:ext cx="3051282"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95B809A-CD14-F562-162A-567BE0D17AAF}"/>
              </a:ext>
            </a:extLst>
          </p:cNvPr>
          <p:cNvSpPr>
            <a:spLocks noGrp="1"/>
          </p:cNvSpPr>
          <p:nvPr>
            <p:ph type="title"/>
          </p:nvPr>
        </p:nvSpPr>
        <p:spPr>
          <a:xfrm>
            <a:off x="362493" y="471455"/>
            <a:ext cx="2359378" cy="1250304"/>
          </a:xfrm>
        </p:spPr>
        <p:txBody>
          <a:bodyPr>
            <a:normAutofit/>
          </a:bodyPr>
          <a:lstStyle/>
          <a:p>
            <a:r>
              <a:rPr lang="en-GB" sz="3500" b="1">
                <a:solidFill>
                  <a:schemeClr val="bg1"/>
                </a:solidFill>
                <a:latin typeface="Arial"/>
                <a:cs typeface="Arial"/>
              </a:rPr>
              <a:t>….In the beginning</a:t>
            </a:r>
            <a:endParaRPr lang="en-GB" sz="35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2B7B61B-FE96-34C4-B206-10B3F9B463B4}"/>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a:solidFill>
                <a:schemeClr val="bg1"/>
              </a:solidFill>
              <a:latin typeface="Arial" panose="020B0604020202020204" pitchFamily="34" charset="0"/>
              <a:cs typeface="Arial" panose="020B0604020202020204" pitchFamily="34" charset="0"/>
            </a:endParaRPr>
          </a:p>
          <a:p>
            <a:endParaRPr lang="en-GB"/>
          </a:p>
        </p:txBody>
      </p:sp>
      <p:pic>
        <p:nvPicPr>
          <p:cNvPr id="4" name="Picture 3">
            <a:extLst>
              <a:ext uri="{FF2B5EF4-FFF2-40B4-BE49-F238E27FC236}">
                <a16:creationId xmlns:a16="http://schemas.microsoft.com/office/drawing/2014/main" id="{B05BA5B5-2D52-DDD3-5467-056F50E316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pic>
        <p:nvPicPr>
          <p:cNvPr id="7" name="Picture 6">
            <a:extLst>
              <a:ext uri="{FF2B5EF4-FFF2-40B4-BE49-F238E27FC236}">
                <a16:creationId xmlns:a16="http://schemas.microsoft.com/office/drawing/2014/main" id="{1D348576-3326-1617-537E-19E7A3CD9203}"/>
              </a:ext>
            </a:extLst>
          </p:cNvPr>
          <p:cNvPicPr>
            <a:picLocks noChangeAspect="1"/>
          </p:cNvPicPr>
          <p:nvPr/>
        </p:nvPicPr>
        <p:blipFill>
          <a:blip r:embed="rId4"/>
          <a:stretch>
            <a:fillRect/>
          </a:stretch>
        </p:blipFill>
        <p:spPr>
          <a:xfrm rot="16200000">
            <a:off x="5162025" y="0"/>
            <a:ext cx="5136750" cy="6858000"/>
          </a:xfrm>
          <a:prstGeom prst="rect">
            <a:avLst/>
          </a:prstGeom>
        </p:spPr>
      </p:pic>
    </p:spTree>
    <p:extLst>
      <p:ext uri="{BB962C8B-B14F-4D97-AF65-F5344CB8AC3E}">
        <p14:creationId xmlns:p14="http://schemas.microsoft.com/office/powerpoint/2010/main" val="3012302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99740-8CBA-09ED-D2C1-CE92928906F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9C2D8F0-9292-E1A1-5D8D-B812F0D08CF1}"/>
              </a:ext>
              <a:ext uri="{C183D7F6-B498-43B3-948B-1728B52AA6E4}">
                <adec:decorative xmlns:adec="http://schemas.microsoft.com/office/drawing/2017/decorative" val="1"/>
              </a:ext>
            </a:extLst>
          </p:cNvPr>
          <p:cNvSpPr/>
          <p:nvPr/>
        </p:nvSpPr>
        <p:spPr>
          <a:xfrm>
            <a:off x="0" y="0"/>
            <a:ext cx="3051282"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4C05F8E-7973-829B-4761-6E94B0C8DF6C}"/>
              </a:ext>
            </a:extLst>
          </p:cNvPr>
          <p:cNvSpPr>
            <a:spLocks noGrp="1"/>
          </p:cNvSpPr>
          <p:nvPr>
            <p:ph type="title"/>
          </p:nvPr>
        </p:nvSpPr>
        <p:spPr>
          <a:xfrm>
            <a:off x="362493" y="471455"/>
            <a:ext cx="2359378" cy="1250304"/>
          </a:xfrm>
        </p:spPr>
        <p:txBody>
          <a:bodyPr>
            <a:normAutofit fontScale="90000"/>
          </a:bodyPr>
          <a:lstStyle/>
          <a:p>
            <a:r>
              <a:rPr lang="en-GB" sz="3500" b="1" dirty="0">
                <a:solidFill>
                  <a:schemeClr val="bg1"/>
                </a:solidFill>
                <a:latin typeface="Arial"/>
                <a:cs typeface="Arial"/>
              </a:rPr>
              <a:t>….10 </a:t>
            </a:r>
            <a:r>
              <a:rPr lang="en-GB" sz="3500" b="1">
                <a:solidFill>
                  <a:schemeClr val="bg1"/>
                </a:solidFill>
                <a:latin typeface="Arial"/>
                <a:cs typeface="Arial"/>
              </a:rPr>
              <a:t>years after..  </a:t>
            </a:r>
            <a:endParaRPr lang="en-GB" sz="35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7035CCD-F235-C872-DFA5-08253A854835}"/>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dirty="0">
              <a:solidFill>
                <a:schemeClr val="bg1"/>
              </a:solidFill>
              <a:latin typeface="Arial" panose="020B0604020202020204" pitchFamily="34" charset="0"/>
              <a:cs typeface="Arial" panose="020B0604020202020204" pitchFamily="34" charset="0"/>
            </a:endParaRPr>
          </a:p>
          <a:p>
            <a:endParaRPr lang="en-GB" dirty="0"/>
          </a:p>
        </p:txBody>
      </p:sp>
      <p:pic>
        <p:nvPicPr>
          <p:cNvPr id="4" name="Picture 3">
            <a:extLst>
              <a:ext uri="{FF2B5EF4-FFF2-40B4-BE49-F238E27FC236}">
                <a16:creationId xmlns:a16="http://schemas.microsoft.com/office/drawing/2014/main" id="{534050B9-11D4-B589-ADC1-D565779BA94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pic>
        <p:nvPicPr>
          <p:cNvPr id="6" name="Picture 5">
            <a:extLst>
              <a:ext uri="{FF2B5EF4-FFF2-40B4-BE49-F238E27FC236}">
                <a16:creationId xmlns:a16="http://schemas.microsoft.com/office/drawing/2014/main" id="{B72DDF1B-4B59-6EDB-2C0C-B6AE7F510914}"/>
              </a:ext>
            </a:extLst>
          </p:cNvPr>
          <p:cNvPicPr>
            <a:picLocks noChangeAspect="1"/>
          </p:cNvPicPr>
          <p:nvPr/>
        </p:nvPicPr>
        <p:blipFill>
          <a:blip r:embed="rId4">
            <a:alphaModFix amt="22000"/>
          </a:blip>
          <a:stretch>
            <a:fillRect/>
          </a:stretch>
        </p:blipFill>
        <p:spPr>
          <a:xfrm>
            <a:off x="3647966" y="911134"/>
            <a:ext cx="8181541" cy="5035732"/>
          </a:xfrm>
          <a:prstGeom prst="rect">
            <a:avLst/>
          </a:prstGeom>
          <a:ln>
            <a:noFill/>
          </a:ln>
          <a:effectLst>
            <a:softEdge rad="112500"/>
          </a:effectLst>
        </p:spPr>
      </p:pic>
      <p:sp>
        <p:nvSpPr>
          <p:cNvPr id="8" name="TextBox 7">
            <a:extLst>
              <a:ext uri="{FF2B5EF4-FFF2-40B4-BE49-F238E27FC236}">
                <a16:creationId xmlns:a16="http://schemas.microsoft.com/office/drawing/2014/main" id="{1DB7F8F6-736E-DB09-C6FF-2AA914B68469}"/>
              </a:ext>
            </a:extLst>
          </p:cNvPr>
          <p:cNvSpPr txBox="1"/>
          <p:nvPr/>
        </p:nvSpPr>
        <p:spPr>
          <a:xfrm>
            <a:off x="3881999" y="1096607"/>
            <a:ext cx="6883631"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rPr>
              <a:t>The Next 20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black"/>
                </a:solidFill>
                <a:effectLst/>
                <a:uLnTx/>
                <a:uFillTx/>
                <a:latin typeface="Calibri" panose="020F0502020204030204"/>
              </a:rPr>
              <a:t>Expansion and Development – Elvetham and</a:t>
            </a:r>
            <a:r>
              <a:rPr kumimoji="0" lang="en-GB" sz="2000" b="1" i="0" u="none" strike="noStrike" kern="1200" cap="none" spc="0" normalizeH="0" noProof="0" dirty="0">
                <a:ln>
                  <a:noFill/>
                </a:ln>
                <a:solidFill>
                  <a:prstClr val="black"/>
                </a:solidFill>
                <a:effectLst/>
                <a:uLnTx/>
                <a:uFillTx/>
                <a:latin typeface="Calibri" panose="020F0502020204030204"/>
              </a:rPr>
              <a:t> Hook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b="1" dirty="0">
              <a:solidFill>
                <a:prstClr val="black"/>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1" dirty="0">
                <a:solidFill>
                  <a:prstClr val="black"/>
                </a:solidFill>
                <a:latin typeface="Calibri" panose="020F0502020204030204"/>
              </a:rPr>
              <a:t>2009 - Transfer of Hart local sites </a:t>
            </a:r>
            <a:endParaRPr kumimoji="0" lang="en-GB" sz="2000" b="1" i="0" u="none" strike="noStrike" kern="1200" cap="none" spc="0" normalizeH="0" noProof="0" dirty="0">
              <a:ln>
                <a:noFill/>
              </a:ln>
              <a:solidFill>
                <a:prstClr val="black"/>
              </a:solidFill>
              <a:effectLst/>
              <a:uLnTx/>
              <a:uFillTx/>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b="1" dirty="0">
              <a:solidFill>
                <a:prstClr val="black"/>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noProof="0" dirty="0">
                <a:ln>
                  <a:noFill/>
                </a:ln>
                <a:solidFill>
                  <a:prstClr val="black"/>
                </a:solidFill>
                <a:effectLst/>
                <a:uLnTx/>
                <a:uFillTx/>
                <a:latin typeface="Calibri" panose="020F0502020204030204"/>
              </a:rPr>
              <a:t>2010 – Fleet Pond Restoration (Phase1) </a:t>
            </a:r>
          </a:p>
          <a:p>
            <a:pPr marR="0" lvl="0" algn="l" defTabSz="914400" rtl="0" eaLnBrk="1" fontAlgn="auto" latinLnBrk="0" hangingPunct="1">
              <a:lnSpc>
                <a:spcPct val="100000"/>
              </a:lnSpc>
              <a:spcBef>
                <a:spcPts val="0"/>
              </a:spcBef>
              <a:spcAft>
                <a:spcPts val="0"/>
              </a:spcAft>
              <a:buClrTx/>
              <a:buSzTx/>
              <a:tabLst/>
              <a:defRPr/>
            </a:pPr>
            <a:endParaRPr kumimoji="0" lang="en-GB" sz="2000" b="1" i="0" u="none" strike="noStrike" kern="1200" cap="none" spc="0" normalizeH="0" baseline="0" noProof="0" dirty="0">
              <a:ln>
                <a:noFill/>
              </a:ln>
              <a:solidFill>
                <a:prstClr val="black"/>
              </a:solidFill>
              <a:effectLst/>
              <a:uLnTx/>
              <a:uFillTx/>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black"/>
                </a:solidFill>
                <a:effectLst/>
                <a:uLnTx/>
                <a:uFillTx/>
                <a:latin typeface="Calibri" panose="020F0502020204030204"/>
              </a:rPr>
              <a:t>2012</a:t>
            </a:r>
            <a:r>
              <a:rPr kumimoji="0" lang="en-GB" sz="2000" b="1" i="0" u="none" strike="noStrike" kern="1200" cap="none" spc="0" normalizeH="0" noProof="0" dirty="0">
                <a:ln>
                  <a:noFill/>
                </a:ln>
                <a:solidFill>
                  <a:prstClr val="black"/>
                </a:solidFill>
                <a:effectLst/>
                <a:uLnTx/>
                <a:uFillTx/>
                <a:latin typeface="Calibri" panose="020F0502020204030204"/>
              </a:rPr>
              <a:t> – First Green Flag Awards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1" i="0" u="none" strike="noStrike" kern="1200" cap="none" spc="0" normalizeH="0" noProof="0" dirty="0">
              <a:ln>
                <a:noFill/>
              </a:ln>
              <a:solidFill>
                <a:prstClr val="black"/>
              </a:solidFill>
              <a:effectLst/>
              <a:uLnTx/>
              <a:uFillTx/>
              <a:latin typeface="Calibri" panose="020F0502020204030204"/>
            </a:endParaRPr>
          </a:p>
          <a:p>
            <a:pPr marL="285750" indent="-285750">
              <a:buFont typeface="Arial" panose="020B0604020202020204" pitchFamily="34" charset="0"/>
              <a:buChar char="•"/>
              <a:defRPr/>
            </a:pPr>
            <a:r>
              <a:rPr lang="en-GB" sz="2000" b="1" dirty="0">
                <a:solidFill>
                  <a:prstClr val="black"/>
                </a:solidFill>
              </a:rPr>
              <a:t>2010’s – Expansion of Services (Grounds and Leisure)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1" i="0" u="none" strike="noStrike" kern="1200" cap="none" spc="0" normalizeH="0" baseline="0" noProof="0" dirty="0">
              <a:ln>
                <a:noFill/>
              </a:ln>
              <a:solidFill>
                <a:prstClr val="black"/>
              </a:solidFill>
              <a:effectLst/>
              <a:uLnTx/>
              <a:uFillTx/>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black"/>
                </a:solidFill>
                <a:effectLst/>
                <a:uLnTx/>
                <a:uFillTx/>
                <a:latin typeface="Calibri" panose="020F0502020204030204"/>
              </a:rPr>
              <a:t>2015 – First SANGs </a:t>
            </a:r>
            <a:r>
              <a:rPr kumimoji="0" lang="en-GB" sz="2000" b="1" i="0" u="none" strike="noStrike" kern="1200" cap="none" spc="0" normalizeH="0" noProof="0" dirty="0">
                <a:ln>
                  <a:noFill/>
                </a:ln>
                <a:solidFill>
                  <a:prstClr val="black"/>
                </a:solidFill>
                <a:effectLst/>
                <a:uLnTx/>
                <a:uFillTx/>
                <a:latin typeface="Calibri" panose="020F0502020204030204"/>
              </a:rPr>
              <a:t> (Edenbrook)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b="1" dirty="0">
              <a:solidFill>
                <a:prstClr val="black"/>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2020 – </a:t>
            </a:r>
            <a:r>
              <a:rPr lang="en-GB" sz="2000" b="1" dirty="0">
                <a:solidFill>
                  <a:prstClr val="black"/>
                </a:solidFill>
                <a:latin typeface="Calibri" panose="020F0502020204030204"/>
              </a:rPr>
              <a:t> Present day (Local Government Review) </a:t>
            </a:r>
            <a:endPar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5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B0386-E22D-2E10-9EC3-B818FC21189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D66D6D1-DA37-0738-7C0F-3E5218F10D72}"/>
              </a:ext>
              <a:ext uri="{C183D7F6-B498-43B3-948B-1728B52AA6E4}">
                <adec:decorative xmlns:adec="http://schemas.microsoft.com/office/drawing/2017/decorative" val="1"/>
              </a:ext>
            </a:extLst>
          </p:cNvPr>
          <p:cNvSpPr/>
          <p:nvPr/>
        </p:nvSpPr>
        <p:spPr>
          <a:xfrm>
            <a:off x="48751" y="0"/>
            <a:ext cx="3051282"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B32BA3-DC6B-FEA5-B87F-24040AA71A86}"/>
              </a:ext>
            </a:extLst>
          </p:cNvPr>
          <p:cNvSpPr>
            <a:spLocks noGrp="1"/>
          </p:cNvSpPr>
          <p:nvPr>
            <p:ph type="title"/>
          </p:nvPr>
        </p:nvSpPr>
        <p:spPr>
          <a:xfrm>
            <a:off x="362493" y="471455"/>
            <a:ext cx="2359378" cy="1250304"/>
          </a:xfrm>
        </p:spPr>
        <p:txBody>
          <a:bodyPr>
            <a:normAutofit fontScale="90000"/>
          </a:bodyPr>
          <a:lstStyle/>
          <a:p>
            <a:r>
              <a:rPr lang="en-GB" sz="3500" b="1" dirty="0">
                <a:solidFill>
                  <a:schemeClr val="bg1"/>
                </a:solidFill>
                <a:latin typeface="Arial"/>
                <a:cs typeface="Arial"/>
              </a:rPr>
              <a:t>….</a:t>
            </a:r>
            <a:r>
              <a:rPr lang="en-GB" sz="5400" b="1" dirty="0">
                <a:solidFill>
                  <a:schemeClr val="bg1"/>
                </a:solidFill>
                <a:latin typeface="Arial"/>
                <a:cs typeface="Arial"/>
              </a:rPr>
              <a:t>NOW </a:t>
            </a:r>
            <a:endParaRPr lang="en-GB" sz="35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A3D5DB1-B64E-CA51-FAA0-2B43D0B6B1D2}"/>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a:solidFill>
                <a:schemeClr val="bg1"/>
              </a:solidFill>
              <a:latin typeface="Arial" panose="020B0604020202020204" pitchFamily="34" charset="0"/>
              <a:cs typeface="Arial" panose="020B0604020202020204" pitchFamily="34" charset="0"/>
            </a:endParaRPr>
          </a:p>
          <a:p>
            <a:endParaRPr lang="en-GB"/>
          </a:p>
        </p:txBody>
      </p:sp>
      <p:pic>
        <p:nvPicPr>
          <p:cNvPr id="4" name="Picture 3">
            <a:extLst>
              <a:ext uri="{FF2B5EF4-FFF2-40B4-BE49-F238E27FC236}">
                <a16:creationId xmlns:a16="http://schemas.microsoft.com/office/drawing/2014/main" id="{0FB18E69-86DA-B2C4-D833-0DDE1050B89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pic>
        <p:nvPicPr>
          <p:cNvPr id="10" name="Picture 9">
            <a:extLst>
              <a:ext uri="{FF2B5EF4-FFF2-40B4-BE49-F238E27FC236}">
                <a16:creationId xmlns:a16="http://schemas.microsoft.com/office/drawing/2014/main" id="{F47F02E6-CCD3-F8FC-6D68-0C630797BD85}"/>
              </a:ext>
            </a:extLst>
          </p:cNvPr>
          <p:cNvPicPr>
            <a:picLocks noChangeAspect="1"/>
          </p:cNvPicPr>
          <p:nvPr/>
        </p:nvPicPr>
        <p:blipFill>
          <a:blip r:embed="rId4"/>
          <a:stretch>
            <a:fillRect/>
          </a:stretch>
        </p:blipFill>
        <p:spPr>
          <a:xfrm>
            <a:off x="3478194" y="614361"/>
            <a:ext cx="8351313" cy="5470015"/>
          </a:xfrm>
          <a:prstGeom prst="rect">
            <a:avLst/>
          </a:prstGeom>
        </p:spPr>
      </p:pic>
      <p:sp>
        <p:nvSpPr>
          <p:cNvPr id="11" name="TextBox 10">
            <a:extLst>
              <a:ext uri="{FF2B5EF4-FFF2-40B4-BE49-F238E27FC236}">
                <a16:creationId xmlns:a16="http://schemas.microsoft.com/office/drawing/2014/main" id="{C7FACF6E-EB25-8579-01D0-AD7782CEB626}"/>
              </a:ext>
            </a:extLst>
          </p:cNvPr>
          <p:cNvSpPr txBox="1"/>
          <p:nvPr/>
        </p:nvSpPr>
        <p:spPr>
          <a:xfrm>
            <a:off x="7729537" y="953740"/>
            <a:ext cx="3836193" cy="830997"/>
          </a:xfrm>
          <a:prstGeom prst="rect">
            <a:avLst/>
          </a:prstGeom>
          <a:noFill/>
        </p:spPr>
        <p:txBody>
          <a:bodyPr wrap="square" rtlCol="0">
            <a:spAutoFit/>
          </a:bodyPr>
          <a:lstStyle/>
          <a:p>
            <a:r>
              <a:rPr lang="en-GB" sz="4800" b="1" dirty="0"/>
              <a:t>£70 million</a:t>
            </a:r>
          </a:p>
        </p:txBody>
      </p:sp>
      <p:sp>
        <p:nvSpPr>
          <p:cNvPr id="12" name="TextBox 11">
            <a:extLst>
              <a:ext uri="{FF2B5EF4-FFF2-40B4-BE49-F238E27FC236}">
                <a16:creationId xmlns:a16="http://schemas.microsoft.com/office/drawing/2014/main" id="{370BCB54-0380-30E8-C851-EF0ADBC64313}"/>
              </a:ext>
            </a:extLst>
          </p:cNvPr>
          <p:cNvSpPr txBox="1"/>
          <p:nvPr/>
        </p:nvSpPr>
        <p:spPr>
          <a:xfrm>
            <a:off x="4079081" y="1721759"/>
            <a:ext cx="3047158" cy="1938992"/>
          </a:xfrm>
          <a:prstGeom prst="rect">
            <a:avLst/>
          </a:prstGeom>
          <a:noFill/>
        </p:spPr>
        <p:txBody>
          <a:bodyPr wrap="square" rtlCol="0">
            <a:spAutoFit/>
          </a:bodyPr>
          <a:lstStyle/>
          <a:p>
            <a:r>
              <a:rPr lang="en-GB" sz="6000" b="1" dirty="0">
                <a:solidFill>
                  <a:srgbClr val="FF0000"/>
                </a:solidFill>
                <a:latin typeface="Bell MT" panose="02020503060305020303" pitchFamily="18" charset="0"/>
              </a:rPr>
              <a:t>£2 Million </a:t>
            </a:r>
          </a:p>
        </p:txBody>
      </p:sp>
      <p:sp>
        <p:nvSpPr>
          <p:cNvPr id="13" name="TextBox 12">
            <a:extLst>
              <a:ext uri="{FF2B5EF4-FFF2-40B4-BE49-F238E27FC236}">
                <a16:creationId xmlns:a16="http://schemas.microsoft.com/office/drawing/2014/main" id="{1EA54C09-F232-5FC9-D1C3-1FB5062BEAA8}"/>
              </a:ext>
            </a:extLst>
          </p:cNvPr>
          <p:cNvSpPr txBox="1"/>
          <p:nvPr/>
        </p:nvSpPr>
        <p:spPr>
          <a:xfrm>
            <a:off x="7126239" y="1828066"/>
            <a:ext cx="3178969" cy="2585323"/>
          </a:xfrm>
          <a:prstGeom prst="rect">
            <a:avLst/>
          </a:prstGeom>
          <a:noFill/>
        </p:spPr>
        <p:txBody>
          <a:bodyPr wrap="square" rtlCol="0">
            <a:spAutoFit/>
          </a:bodyPr>
          <a:lstStyle/>
          <a:p>
            <a:r>
              <a:rPr lang="en-GB" sz="5400" b="1" dirty="0">
                <a:solidFill>
                  <a:srgbClr val="FF66CC"/>
                </a:solidFill>
              </a:rPr>
              <a:t>£20 million (H&amp;W) </a:t>
            </a:r>
          </a:p>
        </p:txBody>
      </p:sp>
      <p:sp>
        <p:nvSpPr>
          <p:cNvPr id="14" name="TextBox 13">
            <a:extLst>
              <a:ext uri="{FF2B5EF4-FFF2-40B4-BE49-F238E27FC236}">
                <a16:creationId xmlns:a16="http://schemas.microsoft.com/office/drawing/2014/main" id="{5B85E8BD-DE73-BBCC-64ED-66C2195F4174}"/>
              </a:ext>
            </a:extLst>
          </p:cNvPr>
          <p:cNvSpPr txBox="1"/>
          <p:nvPr/>
        </p:nvSpPr>
        <p:spPr>
          <a:xfrm>
            <a:off x="4958459" y="3792454"/>
            <a:ext cx="3128963" cy="2123658"/>
          </a:xfrm>
          <a:prstGeom prst="rect">
            <a:avLst/>
          </a:prstGeom>
          <a:noFill/>
        </p:spPr>
        <p:txBody>
          <a:bodyPr wrap="square" rtlCol="0">
            <a:spAutoFit/>
          </a:bodyPr>
          <a:lstStyle/>
          <a:p>
            <a:r>
              <a:rPr lang="en-GB" sz="6600" dirty="0">
                <a:solidFill>
                  <a:srgbClr val="7030A0"/>
                </a:solidFill>
                <a:latin typeface="Congenial Black" panose="020F0502020204030204" pitchFamily="2" charset="0"/>
              </a:rPr>
              <a:t>£7 Million </a:t>
            </a:r>
          </a:p>
        </p:txBody>
      </p:sp>
      <p:sp>
        <p:nvSpPr>
          <p:cNvPr id="15" name="TextBox 14">
            <a:extLst>
              <a:ext uri="{FF2B5EF4-FFF2-40B4-BE49-F238E27FC236}">
                <a16:creationId xmlns:a16="http://schemas.microsoft.com/office/drawing/2014/main" id="{A29C891E-602C-C579-29AB-B2C95EC03598}"/>
              </a:ext>
            </a:extLst>
          </p:cNvPr>
          <p:cNvSpPr txBox="1"/>
          <p:nvPr/>
        </p:nvSpPr>
        <p:spPr>
          <a:xfrm>
            <a:off x="8751094" y="4074467"/>
            <a:ext cx="3015845" cy="1938992"/>
          </a:xfrm>
          <a:prstGeom prst="rect">
            <a:avLst/>
          </a:prstGeom>
          <a:noFill/>
        </p:spPr>
        <p:txBody>
          <a:bodyPr wrap="square" rtlCol="0">
            <a:spAutoFit/>
          </a:bodyPr>
          <a:lstStyle/>
          <a:p>
            <a:r>
              <a:rPr lang="en-GB" sz="6000" dirty="0">
                <a:solidFill>
                  <a:srgbClr val="00B0F0"/>
                </a:solidFill>
              </a:rPr>
              <a:t>£30,000 Grants </a:t>
            </a:r>
          </a:p>
        </p:txBody>
      </p:sp>
    </p:spTree>
    <p:extLst>
      <p:ext uri="{BB962C8B-B14F-4D97-AF65-F5344CB8AC3E}">
        <p14:creationId xmlns:p14="http://schemas.microsoft.com/office/powerpoint/2010/main" val="60883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648E8-7665-94F3-FE0E-DD42F1B866C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17E8953-6147-2D90-28EC-AA3C02C10E9C}"/>
              </a:ext>
              <a:ext uri="{C183D7F6-B498-43B3-948B-1728B52AA6E4}">
                <adec:decorative xmlns:adec="http://schemas.microsoft.com/office/drawing/2017/decorative" val="1"/>
              </a:ext>
            </a:extLst>
          </p:cNvPr>
          <p:cNvSpPr/>
          <p:nvPr/>
        </p:nvSpPr>
        <p:spPr>
          <a:xfrm>
            <a:off x="21913" y="0"/>
            <a:ext cx="3051282"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1BBC8C5-8CBF-BE5A-3E7B-DEC64C15AA13}"/>
              </a:ext>
            </a:extLst>
          </p:cNvPr>
          <p:cNvSpPr>
            <a:spLocks noGrp="1"/>
          </p:cNvSpPr>
          <p:nvPr>
            <p:ph type="title"/>
          </p:nvPr>
        </p:nvSpPr>
        <p:spPr>
          <a:xfrm>
            <a:off x="362493" y="471455"/>
            <a:ext cx="2359378" cy="1250304"/>
          </a:xfrm>
        </p:spPr>
        <p:txBody>
          <a:bodyPr>
            <a:normAutofit fontScale="90000"/>
          </a:bodyPr>
          <a:lstStyle/>
          <a:p>
            <a:r>
              <a:rPr lang="en-GB" sz="3500" b="1" dirty="0">
                <a:solidFill>
                  <a:schemeClr val="bg1"/>
                </a:solidFill>
                <a:latin typeface="Arial"/>
                <a:cs typeface="Arial"/>
              </a:rPr>
              <a:t>….In the beginning</a:t>
            </a:r>
            <a:br>
              <a:rPr lang="en-GB" sz="3500" b="1" dirty="0">
                <a:solidFill>
                  <a:schemeClr val="bg1"/>
                </a:solidFill>
                <a:latin typeface="Arial"/>
                <a:cs typeface="Arial"/>
              </a:rPr>
            </a:br>
            <a:r>
              <a:rPr lang="en-GB" sz="3500" b="1" dirty="0">
                <a:solidFill>
                  <a:schemeClr val="bg1"/>
                </a:solidFill>
                <a:latin typeface="Arial"/>
                <a:cs typeface="Arial"/>
              </a:rPr>
              <a:t>(Again)…</a:t>
            </a:r>
            <a:endParaRPr lang="en-GB" sz="35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5014313-0A2C-E062-D81D-7FE70B15D974}"/>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dirty="0">
              <a:solidFill>
                <a:schemeClr val="bg1"/>
              </a:solidFill>
              <a:latin typeface="Arial" panose="020B0604020202020204" pitchFamily="34" charset="0"/>
              <a:cs typeface="Arial" panose="020B0604020202020204" pitchFamily="34" charset="0"/>
            </a:endParaRPr>
          </a:p>
          <a:p>
            <a:endParaRPr lang="en-GB" dirty="0"/>
          </a:p>
        </p:txBody>
      </p:sp>
      <p:pic>
        <p:nvPicPr>
          <p:cNvPr id="4" name="Picture 3">
            <a:extLst>
              <a:ext uri="{FF2B5EF4-FFF2-40B4-BE49-F238E27FC236}">
                <a16:creationId xmlns:a16="http://schemas.microsoft.com/office/drawing/2014/main" id="{DFF175A6-E6D2-8397-00EF-1E68D132100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pic>
        <p:nvPicPr>
          <p:cNvPr id="7" name="Picture 6">
            <a:extLst>
              <a:ext uri="{FF2B5EF4-FFF2-40B4-BE49-F238E27FC236}">
                <a16:creationId xmlns:a16="http://schemas.microsoft.com/office/drawing/2014/main" id="{BD84784B-0F5D-ACDE-53D0-320BC75DB75B}"/>
              </a:ext>
            </a:extLst>
          </p:cNvPr>
          <p:cNvPicPr>
            <a:picLocks noChangeAspect="1"/>
          </p:cNvPicPr>
          <p:nvPr/>
        </p:nvPicPr>
        <p:blipFill>
          <a:blip r:embed="rId4"/>
          <a:stretch>
            <a:fillRect/>
          </a:stretch>
        </p:blipFill>
        <p:spPr>
          <a:xfrm>
            <a:off x="4154795" y="203349"/>
            <a:ext cx="6789429" cy="6251059"/>
          </a:xfrm>
          <a:prstGeom prst="rect">
            <a:avLst/>
          </a:prstGeom>
        </p:spPr>
      </p:pic>
      <p:pic>
        <p:nvPicPr>
          <p:cNvPr id="9" name="Picture 8">
            <a:extLst>
              <a:ext uri="{FF2B5EF4-FFF2-40B4-BE49-F238E27FC236}">
                <a16:creationId xmlns:a16="http://schemas.microsoft.com/office/drawing/2014/main" id="{FBFFD573-F467-4D7F-8335-1235750F2634}"/>
              </a:ext>
            </a:extLst>
          </p:cNvPr>
          <p:cNvPicPr>
            <a:picLocks noChangeAspect="1"/>
          </p:cNvPicPr>
          <p:nvPr/>
        </p:nvPicPr>
        <p:blipFill>
          <a:blip r:embed="rId5"/>
          <a:stretch>
            <a:fillRect/>
          </a:stretch>
        </p:blipFill>
        <p:spPr>
          <a:xfrm>
            <a:off x="4154795" y="1103851"/>
            <a:ext cx="6700424" cy="5350557"/>
          </a:xfrm>
          <a:prstGeom prst="rect">
            <a:avLst/>
          </a:prstGeom>
        </p:spPr>
      </p:pic>
    </p:spTree>
    <p:extLst>
      <p:ext uri="{BB962C8B-B14F-4D97-AF65-F5344CB8AC3E}">
        <p14:creationId xmlns:p14="http://schemas.microsoft.com/office/powerpoint/2010/main" val="381238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73F68-48BB-45C1-56C5-1BD60433B3C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3C5C258-D436-6F58-1671-D13CBF62A8F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sp>
        <p:nvSpPr>
          <p:cNvPr id="5" name="Rectangle 4">
            <a:extLst>
              <a:ext uri="{FF2B5EF4-FFF2-40B4-BE49-F238E27FC236}">
                <a16:creationId xmlns:a16="http://schemas.microsoft.com/office/drawing/2014/main" id="{F44FBA4E-869F-F884-39B8-C2B2F5B4C54A}"/>
              </a:ext>
              <a:ext uri="{C183D7F6-B498-43B3-948B-1728B52AA6E4}">
                <adec:decorative xmlns:adec="http://schemas.microsoft.com/office/drawing/2017/decorative" val="1"/>
              </a:ext>
            </a:extLst>
          </p:cNvPr>
          <p:cNvSpPr/>
          <p:nvPr/>
        </p:nvSpPr>
        <p:spPr>
          <a:xfrm>
            <a:off x="7859" y="43272"/>
            <a:ext cx="3051282" cy="4533932"/>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F3944F-DACE-4598-89A8-83A7A540724E}"/>
              </a:ext>
            </a:extLst>
          </p:cNvPr>
          <p:cNvSpPr>
            <a:spLocks noGrp="1"/>
          </p:cNvSpPr>
          <p:nvPr>
            <p:ph type="title"/>
          </p:nvPr>
        </p:nvSpPr>
        <p:spPr>
          <a:xfrm>
            <a:off x="362493" y="471455"/>
            <a:ext cx="2359378" cy="1250304"/>
          </a:xfrm>
        </p:spPr>
        <p:txBody>
          <a:bodyPr>
            <a:normAutofit fontScale="90000"/>
          </a:bodyPr>
          <a:lstStyle/>
          <a:p>
            <a:r>
              <a:rPr lang="en-GB" sz="3500" b="1" dirty="0">
                <a:solidFill>
                  <a:schemeClr val="bg1"/>
                </a:solidFill>
                <a:latin typeface="Arial"/>
                <a:cs typeface="Arial"/>
              </a:rPr>
              <a:t>….In the beginning (Again)… </a:t>
            </a:r>
            <a:endParaRPr lang="en-GB" sz="35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F66C1C3-4F07-FC08-2740-94D82BB1E3CD}"/>
              </a:ext>
              <a:ext uri="{C183D7F6-B498-43B3-948B-1728B52AA6E4}">
                <adec:decorative xmlns:adec="http://schemas.microsoft.com/office/drawing/2017/decorative" val="1"/>
              </a:ext>
            </a:extLst>
          </p:cNvPr>
          <p:cNvSpPr>
            <a:spLocks noGrp="1"/>
          </p:cNvSpPr>
          <p:nvPr>
            <p:ph idx="1"/>
          </p:nvPr>
        </p:nvSpPr>
        <p:spPr>
          <a:xfrm>
            <a:off x="773028" y="2783532"/>
            <a:ext cx="10515600" cy="3587344"/>
          </a:xfrm>
        </p:spPr>
        <p:txBody>
          <a:bodyPr vert="horz" lIns="91440" tIns="45720" rIns="91440" bIns="45720" rtlCol="0" anchor="t">
            <a:normAutofit/>
          </a:bodyPr>
          <a:lstStyle/>
          <a:p>
            <a:pPr marL="0" indent="0" algn="l" fontAlgn="base">
              <a:buNone/>
            </a:pPr>
            <a:endParaRPr lang="en-GB" sz="2400">
              <a:solidFill>
                <a:schemeClr val="bg1"/>
              </a:solidFill>
              <a:latin typeface="Arial" panose="020B0604020202020204" pitchFamily="34" charset="0"/>
              <a:cs typeface="Arial" panose="020B0604020202020204" pitchFamily="34" charset="0"/>
            </a:endParaRPr>
          </a:p>
          <a:p>
            <a:endParaRPr lang="en-GB"/>
          </a:p>
        </p:txBody>
      </p:sp>
      <p:pic>
        <p:nvPicPr>
          <p:cNvPr id="7" name="Picture 6">
            <a:extLst>
              <a:ext uri="{FF2B5EF4-FFF2-40B4-BE49-F238E27FC236}">
                <a16:creationId xmlns:a16="http://schemas.microsoft.com/office/drawing/2014/main" id="{FD3EAE03-BBA5-41C2-4DFC-942F2431CD3F}"/>
              </a:ext>
            </a:extLst>
          </p:cNvPr>
          <p:cNvPicPr>
            <a:picLocks noChangeAspect="1"/>
          </p:cNvPicPr>
          <p:nvPr/>
        </p:nvPicPr>
        <p:blipFill>
          <a:blip r:embed="rId4"/>
          <a:stretch>
            <a:fillRect/>
          </a:stretch>
        </p:blipFill>
        <p:spPr>
          <a:xfrm>
            <a:off x="7212593" y="3542287"/>
            <a:ext cx="4582046" cy="2783532"/>
          </a:xfrm>
          <a:prstGeom prst="rect">
            <a:avLst/>
          </a:prstGeom>
        </p:spPr>
      </p:pic>
      <p:pic>
        <p:nvPicPr>
          <p:cNvPr id="9" name="Picture 8">
            <a:extLst>
              <a:ext uri="{FF2B5EF4-FFF2-40B4-BE49-F238E27FC236}">
                <a16:creationId xmlns:a16="http://schemas.microsoft.com/office/drawing/2014/main" id="{FE96ADD0-D8EA-BE2D-5738-C7C35793BF00}"/>
              </a:ext>
            </a:extLst>
          </p:cNvPr>
          <p:cNvPicPr>
            <a:picLocks noChangeAspect="1"/>
          </p:cNvPicPr>
          <p:nvPr/>
        </p:nvPicPr>
        <p:blipFill>
          <a:blip r:embed="rId5"/>
          <a:stretch>
            <a:fillRect/>
          </a:stretch>
        </p:blipFill>
        <p:spPr>
          <a:xfrm>
            <a:off x="7574068" y="471455"/>
            <a:ext cx="4220560" cy="3010106"/>
          </a:xfrm>
          <a:prstGeom prst="rect">
            <a:avLst/>
          </a:prstGeom>
        </p:spPr>
      </p:pic>
      <p:pic>
        <p:nvPicPr>
          <p:cNvPr id="11" name="Picture 10">
            <a:extLst>
              <a:ext uri="{FF2B5EF4-FFF2-40B4-BE49-F238E27FC236}">
                <a16:creationId xmlns:a16="http://schemas.microsoft.com/office/drawing/2014/main" id="{2E2CAF56-4338-C7A9-72AF-58002202F36A}"/>
              </a:ext>
            </a:extLst>
          </p:cNvPr>
          <p:cNvPicPr>
            <a:picLocks noChangeAspect="1"/>
          </p:cNvPicPr>
          <p:nvPr/>
        </p:nvPicPr>
        <p:blipFill>
          <a:blip r:embed="rId6"/>
          <a:stretch>
            <a:fillRect/>
          </a:stretch>
        </p:blipFill>
        <p:spPr>
          <a:xfrm>
            <a:off x="3565141" y="471455"/>
            <a:ext cx="4013475" cy="3010106"/>
          </a:xfrm>
          <a:prstGeom prst="rect">
            <a:avLst/>
          </a:prstGeom>
        </p:spPr>
      </p:pic>
      <p:pic>
        <p:nvPicPr>
          <p:cNvPr id="13" name="Picture 12">
            <a:extLst>
              <a:ext uri="{FF2B5EF4-FFF2-40B4-BE49-F238E27FC236}">
                <a16:creationId xmlns:a16="http://schemas.microsoft.com/office/drawing/2014/main" id="{979B35B8-54F4-A072-10BB-910FCD761BB9}"/>
              </a:ext>
            </a:extLst>
          </p:cNvPr>
          <p:cNvPicPr>
            <a:picLocks noChangeAspect="1"/>
          </p:cNvPicPr>
          <p:nvPr/>
        </p:nvPicPr>
        <p:blipFill>
          <a:blip r:embed="rId7"/>
          <a:stretch>
            <a:fillRect/>
          </a:stretch>
        </p:blipFill>
        <p:spPr>
          <a:xfrm>
            <a:off x="3560593" y="3542287"/>
            <a:ext cx="4013475" cy="2783532"/>
          </a:xfrm>
          <a:prstGeom prst="rect">
            <a:avLst/>
          </a:prstGeom>
        </p:spPr>
      </p:pic>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5EF07D20-B8DF-814A-D45D-1DCC4D4F213E}"/>
                  </a:ext>
                </a:extLst>
              </p14:cNvPr>
              <p14:cNvContentPartPr/>
              <p14:nvPr/>
            </p14:nvContentPartPr>
            <p14:xfrm>
              <a:off x="221197" y="-200216"/>
              <a:ext cx="360" cy="360"/>
            </p14:xfrm>
          </p:contentPart>
        </mc:Choice>
        <mc:Fallback xmlns="">
          <p:pic>
            <p:nvPicPr>
              <p:cNvPr id="14" name="Ink 13">
                <a:extLst>
                  <a:ext uri="{FF2B5EF4-FFF2-40B4-BE49-F238E27FC236}">
                    <a16:creationId xmlns:a16="http://schemas.microsoft.com/office/drawing/2014/main" id="{5EF07D20-B8DF-814A-D45D-1DCC4D4F213E}"/>
                  </a:ext>
                </a:extLst>
              </p:cNvPr>
              <p:cNvPicPr/>
              <p:nvPr/>
            </p:nvPicPr>
            <p:blipFill>
              <a:blip r:embed="rId9"/>
              <a:stretch>
                <a:fillRect/>
              </a:stretch>
            </p:blipFill>
            <p:spPr>
              <a:xfrm>
                <a:off x="203197" y="-217856"/>
                <a:ext cx="36000" cy="36000"/>
              </a:xfrm>
              <a:prstGeom prst="rect">
                <a:avLst/>
              </a:prstGeom>
            </p:spPr>
          </p:pic>
        </mc:Fallback>
      </mc:AlternateContent>
      <p:pic>
        <p:nvPicPr>
          <p:cNvPr id="16" name="Picture 15">
            <a:extLst>
              <a:ext uri="{FF2B5EF4-FFF2-40B4-BE49-F238E27FC236}">
                <a16:creationId xmlns:a16="http://schemas.microsoft.com/office/drawing/2014/main" id="{2378F1D2-5CE3-679E-5CA7-B8039D9CD2AB}"/>
              </a:ext>
            </a:extLst>
          </p:cNvPr>
          <p:cNvPicPr>
            <a:picLocks noChangeAspect="1"/>
          </p:cNvPicPr>
          <p:nvPr/>
        </p:nvPicPr>
        <p:blipFill>
          <a:blip r:embed="rId10"/>
          <a:stretch>
            <a:fillRect/>
          </a:stretch>
        </p:blipFill>
        <p:spPr>
          <a:xfrm>
            <a:off x="-3097" y="4532148"/>
            <a:ext cx="3073194" cy="2317491"/>
          </a:xfrm>
          <a:prstGeom prst="rect">
            <a:avLst/>
          </a:prstGeom>
        </p:spPr>
      </p:pic>
    </p:spTree>
    <p:extLst>
      <p:ext uri="{BB962C8B-B14F-4D97-AF65-F5344CB8AC3E}">
        <p14:creationId xmlns:p14="http://schemas.microsoft.com/office/powerpoint/2010/main" val="1088379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CE89A-F292-B329-1744-0623F0D97A7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02B6DD7-2695-A91B-AF1D-A3D1ACF5A838}"/>
              </a:ext>
              <a:ext uri="{C183D7F6-B498-43B3-948B-1728B52AA6E4}">
                <adec:decorative xmlns:adec="http://schemas.microsoft.com/office/drawing/2017/decorative" val="1"/>
              </a:ext>
            </a:extLst>
          </p:cNvPr>
          <p:cNvSpPr/>
          <p:nvPr/>
        </p:nvSpPr>
        <p:spPr>
          <a:xfrm>
            <a:off x="0" y="0"/>
            <a:ext cx="3051282"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3412E19-E6BA-AC40-874A-8336BFB50DBA}"/>
              </a:ext>
            </a:extLst>
          </p:cNvPr>
          <p:cNvSpPr>
            <a:spLocks noGrp="1"/>
          </p:cNvSpPr>
          <p:nvPr>
            <p:ph type="title"/>
          </p:nvPr>
        </p:nvSpPr>
        <p:spPr>
          <a:xfrm>
            <a:off x="362493" y="471455"/>
            <a:ext cx="2359378" cy="1250304"/>
          </a:xfrm>
        </p:spPr>
        <p:txBody>
          <a:bodyPr>
            <a:normAutofit fontScale="90000"/>
          </a:bodyPr>
          <a:lstStyle/>
          <a:p>
            <a:r>
              <a:rPr lang="en-GB" sz="3500" b="1" dirty="0">
                <a:solidFill>
                  <a:schemeClr val="bg1"/>
                </a:solidFill>
                <a:latin typeface="Arial"/>
                <a:cs typeface="Arial"/>
              </a:rPr>
              <a:t>….In the beginning</a:t>
            </a:r>
            <a:br>
              <a:rPr lang="en-GB" sz="3500" b="1" dirty="0">
                <a:solidFill>
                  <a:schemeClr val="bg1"/>
                </a:solidFill>
                <a:latin typeface="Arial"/>
                <a:cs typeface="Arial"/>
              </a:rPr>
            </a:br>
            <a:r>
              <a:rPr lang="en-GB" sz="3500" b="1" dirty="0">
                <a:solidFill>
                  <a:schemeClr val="bg1"/>
                </a:solidFill>
                <a:latin typeface="Arial"/>
                <a:cs typeface="Arial"/>
              </a:rPr>
              <a:t>(Again)… </a:t>
            </a:r>
            <a:endParaRPr lang="en-GB" sz="35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896884E-7479-0C25-2D62-7034B0A0B0AA}"/>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a:solidFill>
                <a:schemeClr val="bg1"/>
              </a:solidFill>
              <a:latin typeface="Arial" panose="020B0604020202020204" pitchFamily="34" charset="0"/>
              <a:cs typeface="Arial" panose="020B0604020202020204" pitchFamily="34" charset="0"/>
            </a:endParaRPr>
          </a:p>
          <a:p>
            <a:endParaRPr lang="en-GB"/>
          </a:p>
        </p:txBody>
      </p:sp>
      <p:pic>
        <p:nvPicPr>
          <p:cNvPr id="4" name="Picture 3">
            <a:extLst>
              <a:ext uri="{FF2B5EF4-FFF2-40B4-BE49-F238E27FC236}">
                <a16:creationId xmlns:a16="http://schemas.microsoft.com/office/drawing/2014/main" id="{563F6CF4-F263-1B01-51B7-A4B830EC088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sp>
        <p:nvSpPr>
          <p:cNvPr id="8" name="TextBox 7">
            <a:extLst>
              <a:ext uri="{FF2B5EF4-FFF2-40B4-BE49-F238E27FC236}">
                <a16:creationId xmlns:a16="http://schemas.microsoft.com/office/drawing/2014/main" id="{16F67DC5-E361-3421-322D-442C2742FCCB}"/>
              </a:ext>
            </a:extLst>
          </p:cNvPr>
          <p:cNvSpPr txBox="1"/>
          <p:nvPr/>
        </p:nvSpPr>
        <p:spPr>
          <a:xfrm>
            <a:off x="3665323" y="988141"/>
            <a:ext cx="2349110"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Establish</a:t>
            </a:r>
            <a:r>
              <a:rPr kumimoji="0" lang="en-GB" sz="1800" b="1" i="0" u="none" strike="noStrike" kern="1200" cap="none" spc="0" normalizeH="0" noProof="0" dirty="0">
                <a:ln>
                  <a:noFill/>
                </a:ln>
                <a:solidFill>
                  <a:prstClr val="black"/>
                </a:solidFill>
                <a:effectLst/>
                <a:uLnTx/>
                <a:uFillTx/>
                <a:latin typeface="Calibri" panose="020F0502020204030204"/>
                <a:ea typeface="+mn-ea"/>
                <a:cs typeface="+mn-cs"/>
              </a:rPr>
              <a:t> management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dirty="0">
              <a:solidFill>
                <a:prstClr val="black"/>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noProof="0" dirty="0">
                <a:ln>
                  <a:noFill/>
                </a:ln>
                <a:solidFill>
                  <a:prstClr val="black"/>
                </a:solidFill>
                <a:effectLst/>
                <a:uLnTx/>
                <a:uFillTx/>
                <a:latin typeface="Calibri" panose="020F0502020204030204"/>
                <a:ea typeface="+mn-ea"/>
                <a:cs typeface="+mn-cs"/>
              </a:rPr>
              <a:t>Cars, Kids, Fires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Expand</a:t>
            </a:r>
            <a:r>
              <a:rPr kumimoji="0" lang="en-GB" sz="1800" b="1" i="0" u="none" strike="noStrike" kern="1200" cap="none" spc="0" normalizeH="0" noProof="0" dirty="0">
                <a:ln>
                  <a:noFill/>
                </a:ln>
                <a:solidFill>
                  <a:prstClr val="black"/>
                </a:solidFill>
                <a:effectLst/>
                <a:uLnTx/>
                <a:uFillTx/>
                <a:latin typeface="Calibri" panose="020F0502020204030204"/>
                <a:ea typeface="+mn-ea"/>
                <a:cs typeface="+mn-cs"/>
              </a:rPr>
              <a:t> the habitats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Link</a:t>
            </a:r>
            <a:r>
              <a:rPr kumimoji="0" lang="en-GB" sz="1800" b="1" i="0" u="none" strike="noStrike" kern="1200" cap="none" spc="0" normalizeH="0" noProof="0" dirty="0">
                <a:ln>
                  <a:noFill/>
                </a:ln>
                <a:solidFill>
                  <a:prstClr val="black"/>
                </a:solidFill>
                <a:effectLst/>
                <a:uLnTx/>
                <a:uFillTx/>
                <a:latin typeface="Calibri" panose="020F0502020204030204"/>
                <a:ea typeface="+mn-ea"/>
                <a:cs typeface="+mn-cs"/>
              </a:rPr>
              <a:t> the habitats </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6000" b="1" i="0" u="none" strike="noStrike" kern="1200" cap="none" spc="0" normalizeH="0" baseline="0" noProof="0" dirty="0">
                <a:ln>
                  <a:noFill/>
                </a:ln>
                <a:solidFill>
                  <a:prstClr val="black"/>
                </a:solidFill>
                <a:effectLst/>
                <a:uLnTx/>
                <a:uFillTx/>
                <a:latin typeface="Calibri" panose="020F0502020204030204"/>
                <a:ea typeface="+mn-ea"/>
                <a:cs typeface="+mn-cs"/>
              </a:rPr>
              <a:t>SKINT!!!! </a:t>
            </a:r>
          </a:p>
        </p:txBody>
      </p:sp>
      <p:pic>
        <p:nvPicPr>
          <p:cNvPr id="9" name="Picture 8">
            <a:extLst>
              <a:ext uri="{FF2B5EF4-FFF2-40B4-BE49-F238E27FC236}">
                <a16:creationId xmlns:a16="http://schemas.microsoft.com/office/drawing/2014/main" id="{5AE6B344-EB23-B0DF-2B50-C4BD635F6921}"/>
              </a:ext>
            </a:extLst>
          </p:cNvPr>
          <p:cNvPicPr>
            <a:picLocks noChangeAspect="1"/>
          </p:cNvPicPr>
          <p:nvPr/>
        </p:nvPicPr>
        <p:blipFill>
          <a:blip r:embed="rId4"/>
          <a:stretch>
            <a:fillRect/>
          </a:stretch>
        </p:blipFill>
        <p:spPr>
          <a:xfrm>
            <a:off x="6321721" y="0"/>
            <a:ext cx="7420970" cy="6858000"/>
          </a:xfrm>
          <a:prstGeom prst="rect">
            <a:avLst/>
          </a:prstGeom>
        </p:spPr>
      </p:pic>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3B46447C-BB6A-03BA-0374-0F10279AF084}"/>
                  </a:ext>
                </a:extLst>
              </p14:cNvPr>
              <p14:cNvContentPartPr/>
              <p14:nvPr/>
            </p14:nvContentPartPr>
            <p14:xfrm>
              <a:off x="9113365" y="1334520"/>
              <a:ext cx="1469520" cy="1298520"/>
            </p14:xfrm>
          </p:contentPart>
        </mc:Choice>
        <mc:Fallback xmlns="">
          <p:pic>
            <p:nvPicPr>
              <p:cNvPr id="10" name="Ink 9">
                <a:extLst>
                  <a:ext uri="{FF2B5EF4-FFF2-40B4-BE49-F238E27FC236}">
                    <a16:creationId xmlns:a16="http://schemas.microsoft.com/office/drawing/2014/main" id="{3B46447C-BB6A-03BA-0374-0F10279AF084}"/>
                  </a:ext>
                </a:extLst>
              </p:cNvPr>
              <p:cNvPicPr/>
              <p:nvPr/>
            </p:nvPicPr>
            <p:blipFill>
              <a:blip r:embed="rId6"/>
              <a:stretch>
                <a:fillRect/>
              </a:stretch>
            </p:blipFill>
            <p:spPr>
              <a:xfrm>
                <a:off x="9095725" y="1316520"/>
                <a:ext cx="1505160" cy="1334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1E28E578-FDC2-FA22-BDD6-F6CDBA21D91C}"/>
                  </a:ext>
                </a:extLst>
              </p14:cNvPr>
              <p14:cNvContentPartPr/>
              <p14:nvPr/>
            </p14:nvContentPartPr>
            <p14:xfrm>
              <a:off x="9363925" y="2932920"/>
              <a:ext cx="974160" cy="1388520"/>
            </p14:xfrm>
          </p:contentPart>
        </mc:Choice>
        <mc:Fallback xmlns="">
          <p:pic>
            <p:nvPicPr>
              <p:cNvPr id="11" name="Ink 10">
                <a:extLst>
                  <a:ext uri="{FF2B5EF4-FFF2-40B4-BE49-F238E27FC236}">
                    <a16:creationId xmlns:a16="http://schemas.microsoft.com/office/drawing/2014/main" id="{1E28E578-FDC2-FA22-BDD6-F6CDBA21D91C}"/>
                  </a:ext>
                </a:extLst>
              </p:cNvPr>
              <p:cNvPicPr/>
              <p:nvPr/>
            </p:nvPicPr>
            <p:blipFill>
              <a:blip r:embed="rId8"/>
              <a:stretch>
                <a:fillRect/>
              </a:stretch>
            </p:blipFill>
            <p:spPr>
              <a:xfrm>
                <a:off x="9345925" y="2914920"/>
                <a:ext cx="1009800" cy="1424160"/>
              </a:xfrm>
              <a:prstGeom prst="rect">
                <a:avLst/>
              </a:prstGeom>
            </p:spPr>
          </p:pic>
        </mc:Fallback>
      </mc:AlternateContent>
    </p:spTree>
    <p:extLst>
      <p:ext uri="{BB962C8B-B14F-4D97-AF65-F5344CB8AC3E}">
        <p14:creationId xmlns:p14="http://schemas.microsoft.com/office/powerpoint/2010/main" val="45995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D5A25-26C2-F9F4-0B40-22590AC77906}"/>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E6BCD72C-5A3E-BCB2-2F9C-418CC6075EA9}"/>
              </a:ext>
            </a:extLst>
          </p:cNvPr>
          <p:cNvPicPr>
            <a:picLocks noChangeAspect="1"/>
          </p:cNvPicPr>
          <p:nvPr/>
        </p:nvPicPr>
        <p:blipFill>
          <a:blip r:embed="rId2"/>
          <a:stretch>
            <a:fillRect/>
          </a:stretch>
        </p:blipFill>
        <p:spPr>
          <a:xfrm>
            <a:off x="3316959" y="190594"/>
            <a:ext cx="5120750" cy="6476811"/>
          </a:xfrm>
          <a:prstGeom prst="rect">
            <a:avLst/>
          </a:prstGeom>
        </p:spPr>
      </p:pic>
      <p:sp>
        <p:nvSpPr>
          <p:cNvPr id="5" name="Rectangle 4">
            <a:extLst>
              <a:ext uri="{FF2B5EF4-FFF2-40B4-BE49-F238E27FC236}">
                <a16:creationId xmlns:a16="http://schemas.microsoft.com/office/drawing/2014/main" id="{051438F4-FF54-4BCC-0B84-C216DDD1370C}"/>
              </a:ext>
              <a:ext uri="{C183D7F6-B498-43B3-948B-1728B52AA6E4}">
                <adec:decorative xmlns:adec="http://schemas.microsoft.com/office/drawing/2017/decorative" val="1"/>
              </a:ext>
            </a:extLst>
          </p:cNvPr>
          <p:cNvSpPr/>
          <p:nvPr/>
        </p:nvSpPr>
        <p:spPr>
          <a:xfrm>
            <a:off x="0" y="-2144"/>
            <a:ext cx="3070097"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730860F-F33D-FB1B-7F93-D56F3B4D6199}"/>
              </a:ext>
            </a:extLst>
          </p:cNvPr>
          <p:cNvSpPr>
            <a:spLocks noGrp="1"/>
          </p:cNvSpPr>
          <p:nvPr>
            <p:ph type="title"/>
          </p:nvPr>
        </p:nvSpPr>
        <p:spPr>
          <a:xfrm>
            <a:off x="362492" y="471455"/>
            <a:ext cx="2595021" cy="1250304"/>
          </a:xfrm>
        </p:spPr>
        <p:txBody>
          <a:bodyPr>
            <a:normAutofit fontScale="90000"/>
          </a:bodyPr>
          <a:lstStyle/>
          <a:p>
            <a:r>
              <a:rPr lang="en-GB" sz="3500" b="1" dirty="0">
                <a:solidFill>
                  <a:schemeClr val="bg1"/>
                </a:solidFill>
                <a:latin typeface="Arial"/>
                <a:cs typeface="Arial"/>
              </a:rPr>
              <a:t>….Lots of possibilities </a:t>
            </a:r>
            <a:endParaRPr lang="en-GB" sz="35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5548D67-BDEF-85C1-C7A6-2D7384D97BC9}"/>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dirty="0">
              <a:solidFill>
                <a:schemeClr val="bg1"/>
              </a:solidFill>
              <a:latin typeface="Arial" panose="020B0604020202020204" pitchFamily="34" charset="0"/>
              <a:cs typeface="Arial" panose="020B0604020202020204" pitchFamily="34" charset="0"/>
            </a:endParaRPr>
          </a:p>
          <a:p>
            <a:endParaRPr lang="en-GB" dirty="0"/>
          </a:p>
        </p:txBody>
      </p:sp>
      <p:pic>
        <p:nvPicPr>
          <p:cNvPr id="4" name="Picture 3">
            <a:extLst>
              <a:ext uri="{FF2B5EF4-FFF2-40B4-BE49-F238E27FC236}">
                <a16:creationId xmlns:a16="http://schemas.microsoft.com/office/drawing/2014/main" id="{1151C19E-B9C4-AEC9-95FA-793FBEBD317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6921"/>
          <a:stretch>
            <a:fillRect/>
          </a:stretch>
        </p:blipFill>
        <p:spPr>
          <a:xfrm>
            <a:off x="1" y="4074468"/>
            <a:ext cx="3073194" cy="2783532"/>
          </a:xfrm>
          <a:prstGeom prst="rect">
            <a:avLst/>
          </a:prstGeom>
        </p:spPr>
      </p:pic>
      <p:sp>
        <p:nvSpPr>
          <p:cNvPr id="8" name="TextBox 7">
            <a:extLst>
              <a:ext uri="{FF2B5EF4-FFF2-40B4-BE49-F238E27FC236}">
                <a16:creationId xmlns:a16="http://schemas.microsoft.com/office/drawing/2014/main" id="{FB4A7F1E-962A-5A12-5AF9-F443BF9A40C5}"/>
              </a:ext>
            </a:extLst>
          </p:cNvPr>
          <p:cNvSpPr txBox="1"/>
          <p:nvPr/>
        </p:nvSpPr>
        <p:spPr>
          <a:xfrm>
            <a:off x="3316959" y="3818957"/>
            <a:ext cx="6097190" cy="2677656"/>
          </a:xfrm>
          <a:prstGeom prst="rect">
            <a:avLst/>
          </a:prstGeom>
          <a:noFill/>
        </p:spPr>
        <p:txBody>
          <a:bodyPr wrap="square">
            <a:spAutoFit/>
          </a:bodyPr>
          <a:lstStyle/>
          <a:p>
            <a:r>
              <a:rPr lang="en-GB" sz="2400" dirty="0">
                <a:solidFill>
                  <a:schemeClr val="bg1"/>
                </a:solidFill>
              </a:rPr>
              <a:t>Pioneer</a:t>
            </a:r>
            <a:r>
              <a:rPr lang="en-GB" sz="2400" dirty="0"/>
              <a:t>;</a:t>
            </a:r>
          </a:p>
          <a:p>
            <a:endParaRPr lang="en-GB" sz="2400" dirty="0"/>
          </a:p>
          <a:p>
            <a:r>
              <a:rPr lang="en-GB" sz="2400" dirty="0">
                <a:solidFill>
                  <a:schemeClr val="bg1"/>
                </a:solidFill>
              </a:rPr>
              <a:t>Building;</a:t>
            </a:r>
          </a:p>
          <a:p>
            <a:endParaRPr lang="en-GB" sz="2400" dirty="0">
              <a:solidFill>
                <a:schemeClr val="bg1"/>
              </a:solidFill>
            </a:endParaRPr>
          </a:p>
          <a:p>
            <a:r>
              <a:rPr lang="en-GB" sz="2400" dirty="0">
                <a:solidFill>
                  <a:schemeClr val="bg1"/>
                </a:solidFill>
              </a:rPr>
              <a:t>Mature;</a:t>
            </a:r>
          </a:p>
          <a:p>
            <a:endParaRPr lang="en-GB" sz="2400" dirty="0">
              <a:solidFill>
                <a:schemeClr val="bg1"/>
              </a:solidFill>
            </a:endParaRPr>
          </a:p>
          <a:p>
            <a:r>
              <a:rPr lang="en-GB" sz="2400" dirty="0">
                <a:solidFill>
                  <a:schemeClr val="bg1"/>
                </a:solidFill>
              </a:rPr>
              <a:t>Degenerate</a:t>
            </a:r>
            <a:r>
              <a:rPr lang="en-GB" dirty="0"/>
              <a:t>.</a:t>
            </a:r>
          </a:p>
        </p:txBody>
      </p:sp>
      <p:sp>
        <p:nvSpPr>
          <p:cNvPr id="10" name="TextBox 9">
            <a:extLst>
              <a:ext uri="{FF2B5EF4-FFF2-40B4-BE49-F238E27FC236}">
                <a16:creationId xmlns:a16="http://schemas.microsoft.com/office/drawing/2014/main" id="{191A25E7-6ED1-FEAA-BC03-30E8D5C711FE}"/>
              </a:ext>
            </a:extLst>
          </p:cNvPr>
          <p:cNvSpPr txBox="1"/>
          <p:nvPr/>
        </p:nvSpPr>
        <p:spPr>
          <a:xfrm>
            <a:off x="8751689" y="376104"/>
            <a:ext cx="3440311" cy="6186309"/>
          </a:xfrm>
          <a:prstGeom prst="rect">
            <a:avLst/>
          </a:prstGeom>
          <a:noFill/>
        </p:spPr>
        <p:txBody>
          <a:bodyPr wrap="square">
            <a:spAutoFit/>
          </a:bodyPr>
          <a:lstStyle/>
          <a:p>
            <a:r>
              <a:rPr lang="en-GB" i="1" dirty="0"/>
              <a:t>Where succession to woodland is checked, a mixed age structure of heather develops and plants representing all phases are distributed throughout the vegetation. When large areas are destroyed (for example, through fire), large, homogeneous areas of vegetation where all the plants belong to one phase (having the same age and structure), develop.</a:t>
            </a:r>
          </a:p>
          <a:p>
            <a:endParaRPr lang="en-GB" i="1" dirty="0"/>
          </a:p>
          <a:p>
            <a:r>
              <a:rPr lang="en-GB" i="1" dirty="0"/>
              <a:t>The structural changes taking place in the Heather community have profound effects on the development of other species, considerably altering such factors as microclimate and available bare ground for colonization. This can be translated into comparable stages in the development of heathland.</a:t>
            </a:r>
          </a:p>
        </p:txBody>
      </p:sp>
    </p:spTree>
    <p:extLst>
      <p:ext uri="{BB962C8B-B14F-4D97-AF65-F5344CB8AC3E}">
        <p14:creationId xmlns:p14="http://schemas.microsoft.com/office/powerpoint/2010/main" val="143460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D007D-FC7F-F3B7-1B43-116A8FB5EFE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10E38F1-40D1-A590-5922-C075D1451EC1}"/>
              </a:ext>
              <a:ext uri="{C183D7F6-B498-43B3-948B-1728B52AA6E4}">
                <adec:decorative xmlns:adec="http://schemas.microsoft.com/office/drawing/2017/decorative" val="1"/>
              </a:ext>
            </a:extLst>
          </p:cNvPr>
          <p:cNvSpPr/>
          <p:nvPr/>
        </p:nvSpPr>
        <p:spPr>
          <a:xfrm>
            <a:off x="18815" y="-2144"/>
            <a:ext cx="3051282" cy="4074467"/>
          </a:xfrm>
          <a:prstGeom prst="rect">
            <a:avLst/>
          </a:prstGeom>
          <a:solidFill>
            <a:srgbClr val="528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F549023-9268-D928-D33E-ADF6D32E17E8}"/>
              </a:ext>
            </a:extLst>
          </p:cNvPr>
          <p:cNvSpPr>
            <a:spLocks noGrp="1"/>
          </p:cNvSpPr>
          <p:nvPr>
            <p:ph type="title"/>
          </p:nvPr>
        </p:nvSpPr>
        <p:spPr>
          <a:xfrm>
            <a:off x="362493" y="471455"/>
            <a:ext cx="2359378" cy="1250304"/>
          </a:xfrm>
        </p:spPr>
        <p:txBody>
          <a:bodyPr>
            <a:normAutofit/>
          </a:bodyPr>
          <a:lstStyle/>
          <a:p>
            <a:r>
              <a:rPr lang="en-GB" sz="3500" b="1">
                <a:solidFill>
                  <a:schemeClr val="bg1"/>
                </a:solidFill>
                <a:latin typeface="Arial"/>
                <a:cs typeface="Arial"/>
              </a:rPr>
              <a:t>….In the beginning</a:t>
            </a:r>
            <a:endParaRPr lang="en-GB" sz="35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A5C065F-A4A3-8E31-B80D-89CA427E12E0}"/>
              </a:ext>
              <a:ext uri="{C183D7F6-B498-43B3-948B-1728B52AA6E4}">
                <adec:decorative xmlns:adec="http://schemas.microsoft.com/office/drawing/2017/decorative" val="1"/>
              </a:ext>
            </a:extLst>
          </p:cNvPr>
          <p:cNvSpPr>
            <a:spLocks noGrp="1"/>
          </p:cNvSpPr>
          <p:nvPr>
            <p:ph idx="1"/>
          </p:nvPr>
        </p:nvSpPr>
        <p:spPr>
          <a:xfrm>
            <a:off x="710609" y="2738476"/>
            <a:ext cx="10515600" cy="3587344"/>
          </a:xfrm>
        </p:spPr>
        <p:txBody>
          <a:bodyPr vert="horz" lIns="91440" tIns="45720" rIns="91440" bIns="45720" rtlCol="0" anchor="t">
            <a:normAutofit/>
          </a:bodyPr>
          <a:lstStyle/>
          <a:p>
            <a:pPr marL="0" indent="0" algn="l" fontAlgn="base">
              <a:buNone/>
            </a:pPr>
            <a:endParaRPr lang="en-GB" sz="2400" dirty="0">
              <a:solidFill>
                <a:schemeClr val="bg1"/>
              </a:solidFill>
              <a:latin typeface="Arial" panose="020B0604020202020204" pitchFamily="34" charset="0"/>
              <a:cs typeface="Arial" panose="020B0604020202020204" pitchFamily="34" charset="0"/>
            </a:endParaRPr>
          </a:p>
          <a:p>
            <a:endParaRPr lang="en-GB" dirty="0"/>
          </a:p>
        </p:txBody>
      </p:sp>
      <p:pic>
        <p:nvPicPr>
          <p:cNvPr id="4" name="Picture 3">
            <a:extLst>
              <a:ext uri="{FF2B5EF4-FFF2-40B4-BE49-F238E27FC236}">
                <a16:creationId xmlns:a16="http://schemas.microsoft.com/office/drawing/2014/main" id="{0BFD3DB5-EFB9-E26F-3BBD-55071DFD629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921"/>
          <a:stretch>
            <a:fillRect/>
          </a:stretch>
        </p:blipFill>
        <p:spPr>
          <a:xfrm>
            <a:off x="1" y="4074468"/>
            <a:ext cx="3073194" cy="2783532"/>
          </a:xfrm>
          <a:prstGeom prst="rect">
            <a:avLst/>
          </a:prstGeom>
        </p:spPr>
      </p:pic>
      <p:sp>
        <p:nvSpPr>
          <p:cNvPr id="8" name="TextBox 7">
            <a:extLst>
              <a:ext uri="{FF2B5EF4-FFF2-40B4-BE49-F238E27FC236}">
                <a16:creationId xmlns:a16="http://schemas.microsoft.com/office/drawing/2014/main" id="{7F36196B-D597-56C2-B361-937BA3A4CE58}"/>
              </a:ext>
            </a:extLst>
          </p:cNvPr>
          <p:cNvSpPr txBox="1"/>
          <p:nvPr/>
        </p:nvSpPr>
        <p:spPr>
          <a:xfrm>
            <a:off x="3504021" y="656003"/>
            <a:ext cx="8432796" cy="2031325"/>
          </a:xfrm>
          <a:prstGeom prst="rect">
            <a:avLst/>
          </a:prstGeom>
          <a:noFill/>
        </p:spPr>
        <p:txBody>
          <a:bodyPr wrap="square">
            <a:spAutoFit/>
          </a:bodyPr>
          <a:lstStyle/>
          <a:p>
            <a:r>
              <a:rPr lang="en-GB" dirty="0"/>
              <a:t>Under the Environment Act 2021, public authorities in England, including parish and town councils, must consider what they can do to conserve and enhance biodiversity. This is known as the ‘biodiversity duty’. </a:t>
            </a:r>
          </a:p>
          <a:p>
            <a:endParaRPr lang="en-GB" dirty="0"/>
          </a:p>
          <a:p>
            <a:r>
              <a:rPr lang="en-GB" dirty="0"/>
              <a:t>Following first consideration, parish councils must agree policies and objectives as soon as possible after 1 January 2024. They must also reconsider the actions they are taking, at least every 5 years. </a:t>
            </a:r>
          </a:p>
        </p:txBody>
      </p:sp>
      <p:sp>
        <p:nvSpPr>
          <p:cNvPr id="10" name="TextBox 9">
            <a:extLst>
              <a:ext uri="{FF2B5EF4-FFF2-40B4-BE49-F238E27FC236}">
                <a16:creationId xmlns:a16="http://schemas.microsoft.com/office/drawing/2014/main" id="{1C50EEA5-5ADE-5E39-6888-22B5FD6C9D3A}"/>
              </a:ext>
            </a:extLst>
          </p:cNvPr>
          <p:cNvSpPr txBox="1"/>
          <p:nvPr/>
        </p:nvSpPr>
        <p:spPr>
          <a:xfrm>
            <a:off x="4513063" y="2861815"/>
            <a:ext cx="6097190" cy="2031325"/>
          </a:xfrm>
          <a:prstGeom prst="rect">
            <a:avLst/>
          </a:prstGeom>
          <a:noFill/>
        </p:spPr>
        <p:txBody>
          <a:bodyPr wrap="square">
            <a:spAutoFit/>
          </a:bodyPr>
          <a:lstStyle/>
          <a:p>
            <a:r>
              <a:rPr lang="en-GB" b="0" i="1" dirty="0">
                <a:solidFill>
                  <a:srgbClr val="212529"/>
                </a:solidFill>
                <a:effectLst/>
                <a:latin typeface="Verdana" panose="020B0604030504040204" pitchFamily="34" charset="0"/>
              </a:rPr>
              <a:t>“The duty should not be seen as a burden, it is an exciting opportunity to rethink how we work and how we manage land. By supporting the natural environment, towns and parishes are not just helping to conserve biodiversity but will also be improving the sustainability and quality of life in their communities”. </a:t>
            </a:r>
            <a:endParaRPr lang="en-GB" i="1" dirty="0"/>
          </a:p>
        </p:txBody>
      </p:sp>
    </p:spTree>
    <p:extLst>
      <p:ext uri="{BB962C8B-B14F-4D97-AF65-F5344CB8AC3E}">
        <p14:creationId xmlns:p14="http://schemas.microsoft.com/office/powerpoint/2010/main" val="1068155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B809A-CD14-F562-162A-567BE0D17AAF}"/>
              </a:ext>
            </a:extLst>
          </p:cNvPr>
          <p:cNvSpPr>
            <a:spLocks noGrp="1"/>
          </p:cNvSpPr>
          <p:nvPr>
            <p:ph type="title"/>
          </p:nvPr>
        </p:nvSpPr>
        <p:spPr>
          <a:xfrm>
            <a:off x="955159" y="471455"/>
            <a:ext cx="10515600" cy="1325563"/>
          </a:xfrm>
        </p:spPr>
        <p:txBody>
          <a:bodyPr>
            <a:normAutofit/>
          </a:bodyPr>
          <a:lstStyle/>
          <a:p>
            <a:endParaRPr lang="en-GB" sz="3500"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2B7B61B-FE96-34C4-B206-10B3F9B463B4}"/>
              </a:ext>
            </a:extLst>
          </p:cNvPr>
          <p:cNvSpPr>
            <a:spLocks noGrp="1"/>
          </p:cNvSpPr>
          <p:nvPr>
            <p:ph idx="1"/>
          </p:nvPr>
        </p:nvSpPr>
        <p:spPr>
          <a:xfrm>
            <a:off x="710609" y="1722476"/>
            <a:ext cx="10515600" cy="4603344"/>
          </a:xfrm>
        </p:spPr>
        <p:txBody>
          <a:bodyPr vert="horz" lIns="91440" tIns="45720" rIns="91440" bIns="45720" rtlCol="0" anchor="t">
            <a:normAutofit fontScale="47500" lnSpcReduction="20000"/>
          </a:bodyPr>
          <a:lstStyle/>
          <a:p>
            <a:pPr fontAlgn="base"/>
            <a:r>
              <a:rPr lang="en-GB" sz="2400" dirty="0">
                <a:latin typeface="Arial"/>
                <a:ea typeface="Calibri" panose="020F0502020204030204"/>
                <a:cs typeface="Arial"/>
              </a:rPr>
              <a:t>Countryside grants scheme</a:t>
            </a:r>
          </a:p>
          <a:p>
            <a:pPr fontAlgn="base"/>
            <a:r>
              <a:rPr lang="en-GB" sz="2400" dirty="0">
                <a:latin typeface="Arial"/>
                <a:ea typeface="Calibri" panose="020F0502020204030204"/>
                <a:cs typeface="Arial"/>
              </a:rPr>
              <a:t>Local organisations can apply for funding for countryside projects</a:t>
            </a:r>
          </a:p>
          <a:p>
            <a:pPr fontAlgn="base"/>
            <a:endParaRPr lang="en-GB" sz="2400" dirty="0">
              <a:latin typeface="Arial"/>
              <a:ea typeface="Calibri" panose="020F0502020204030204"/>
              <a:cs typeface="Arial"/>
            </a:endParaRPr>
          </a:p>
          <a:p>
            <a:pPr fontAlgn="base"/>
            <a:r>
              <a:rPr lang="en-GB" sz="2400" dirty="0">
                <a:latin typeface="Arial"/>
                <a:ea typeface="Calibri" panose="020F0502020204030204"/>
                <a:cs typeface="Arial"/>
              </a:rPr>
              <a:t>We run a grant scheme aimed at local organisations who are looking to run and develop countryside projects that align with our corporate priorities. Small, medium and large grants are available up to the value of £10,000.</a:t>
            </a:r>
          </a:p>
          <a:p>
            <a:pPr fontAlgn="base"/>
            <a:endParaRPr lang="en-GB" sz="2400" dirty="0">
              <a:latin typeface="Arial"/>
              <a:ea typeface="Calibri" panose="020F0502020204030204"/>
              <a:cs typeface="Arial"/>
            </a:endParaRPr>
          </a:p>
          <a:p>
            <a:pPr fontAlgn="base"/>
            <a:r>
              <a:rPr lang="en-GB" sz="2400" dirty="0">
                <a:latin typeface="Arial"/>
                <a:ea typeface="Calibri" panose="020F0502020204030204"/>
                <a:cs typeface="Arial"/>
              </a:rPr>
              <a:t>The 2026 round of funding closed for applications on 31 October 2025. Please check back for details of the successful projects.</a:t>
            </a:r>
          </a:p>
          <a:p>
            <a:pPr fontAlgn="base"/>
            <a:endParaRPr lang="en-GB" sz="2400" dirty="0">
              <a:latin typeface="Arial"/>
              <a:ea typeface="Calibri" panose="020F0502020204030204"/>
              <a:cs typeface="Arial"/>
            </a:endParaRPr>
          </a:p>
          <a:p>
            <a:pPr fontAlgn="base"/>
            <a:r>
              <a:rPr lang="en-GB" sz="2400" dirty="0">
                <a:latin typeface="Arial"/>
                <a:ea typeface="Calibri" panose="020F0502020204030204"/>
                <a:cs typeface="Arial"/>
              </a:rPr>
              <a:t>2025 winners</a:t>
            </a:r>
          </a:p>
          <a:p>
            <a:pPr fontAlgn="base"/>
            <a:r>
              <a:rPr lang="en-GB" sz="2400" dirty="0">
                <a:latin typeface="Arial"/>
                <a:ea typeface="Calibri" panose="020F0502020204030204"/>
                <a:cs typeface="Arial"/>
              </a:rPr>
              <a:t>Find out the groups and schools to benefit from this year’s countryside community grants. We can’t wait to see the great projects in action, including forest school upgrades, a new veggie patch and a sensory garden.</a:t>
            </a:r>
          </a:p>
          <a:p>
            <a:pPr fontAlgn="base"/>
            <a:endParaRPr lang="en-GB" sz="2400" dirty="0">
              <a:latin typeface="Arial"/>
              <a:ea typeface="Calibri" panose="020F0502020204030204"/>
              <a:cs typeface="Arial"/>
            </a:endParaRPr>
          </a:p>
          <a:p>
            <a:pPr fontAlgn="base"/>
            <a:r>
              <a:rPr lang="en-GB" sz="2400" dirty="0">
                <a:latin typeface="Arial"/>
                <a:ea typeface="Calibri" panose="020F0502020204030204"/>
                <a:cs typeface="Arial"/>
              </a:rPr>
              <a:t>Read more about the countryside community grant recipients </a:t>
            </a:r>
          </a:p>
          <a:p>
            <a:pPr fontAlgn="base"/>
            <a:endParaRPr lang="en-GB" sz="2400" dirty="0">
              <a:latin typeface="Arial"/>
              <a:ea typeface="Calibri" panose="020F0502020204030204"/>
              <a:cs typeface="Arial"/>
            </a:endParaRPr>
          </a:p>
          <a:p>
            <a:pPr fontAlgn="base"/>
            <a:r>
              <a:rPr lang="en-GB" sz="2400" dirty="0">
                <a:latin typeface="Arial"/>
                <a:ea typeface="Calibri" panose="020F0502020204030204"/>
                <a:cs typeface="Arial"/>
              </a:rPr>
              <a:t>Grants information</a:t>
            </a:r>
          </a:p>
          <a:p>
            <a:pPr fontAlgn="base"/>
            <a:r>
              <a:rPr lang="en-GB" sz="2400" dirty="0">
                <a:latin typeface="Arial"/>
                <a:ea typeface="Calibri" panose="020F0502020204030204"/>
                <a:cs typeface="Arial"/>
              </a:rPr>
              <a:t>Annually there are eight grants available:  </a:t>
            </a:r>
          </a:p>
          <a:p>
            <a:pPr fontAlgn="base"/>
            <a:endParaRPr lang="en-GB" sz="2400" dirty="0">
              <a:latin typeface="Arial"/>
              <a:ea typeface="Calibri" panose="020F0502020204030204"/>
              <a:cs typeface="Arial"/>
            </a:endParaRPr>
          </a:p>
          <a:p>
            <a:pPr fontAlgn="base"/>
            <a:r>
              <a:rPr lang="en-GB" sz="2400" dirty="0">
                <a:latin typeface="Arial"/>
                <a:ea typeface="Calibri" panose="020F0502020204030204"/>
                <a:cs typeface="Arial"/>
              </a:rPr>
              <a:t>£1,000 – small grant x five available</a:t>
            </a:r>
          </a:p>
          <a:p>
            <a:pPr fontAlgn="base"/>
            <a:r>
              <a:rPr lang="en-GB" sz="2400" dirty="0">
                <a:latin typeface="Arial"/>
                <a:ea typeface="Calibri" panose="020F0502020204030204"/>
                <a:cs typeface="Arial"/>
              </a:rPr>
              <a:t>£5,000 – medium grant x one available</a:t>
            </a:r>
          </a:p>
          <a:p>
            <a:pPr fontAlgn="base"/>
            <a:r>
              <a:rPr lang="en-GB" sz="2400" dirty="0">
                <a:latin typeface="Arial"/>
                <a:ea typeface="Calibri" panose="020F0502020204030204"/>
                <a:cs typeface="Arial"/>
              </a:rPr>
              <a:t>£10,000 – large grant x two available</a:t>
            </a:r>
          </a:p>
        </p:txBody>
      </p:sp>
      <p:sp>
        <p:nvSpPr>
          <p:cNvPr id="4" name="Rectangle 3">
            <a:extLst>
              <a:ext uri="{FF2B5EF4-FFF2-40B4-BE49-F238E27FC236}">
                <a16:creationId xmlns:a16="http://schemas.microsoft.com/office/drawing/2014/main" id="{96D8FA20-6171-21E5-BD76-8F583EA8F83A}"/>
              </a:ext>
              <a:ext uri="{C183D7F6-B498-43B3-948B-1728B52AA6E4}">
                <adec:decorative xmlns:adec="http://schemas.microsoft.com/office/drawing/2017/decorative" val="1"/>
              </a:ext>
            </a:extLst>
          </p:cNvPr>
          <p:cNvSpPr/>
          <p:nvPr/>
        </p:nvSpPr>
        <p:spPr>
          <a:xfrm>
            <a:off x="393404" y="595427"/>
            <a:ext cx="11419367" cy="5666600"/>
          </a:xfrm>
          <a:prstGeom prst="rect">
            <a:avLst/>
          </a:prstGeom>
          <a:noFill/>
          <a:ln w="101600">
            <a:solidFill>
              <a:srgbClr val="A8562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6" name="Picture 5">
            <a:extLst>
              <a:ext uri="{FF2B5EF4-FFF2-40B4-BE49-F238E27FC236}">
                <a16:creationId xmlns:a16="http://schemas.microsoft.com/office/drawing/2014/main" id="{4DABEB77-58EA-BE6D-F2BA-FA2929C2B18A}"/>
              </a:ext>
            </a:extLst>
          </p:cNvPr>
          <p:cNvPicPr>
            <a:picLocks noChangeAspect="1"/>
          </p:cNvPicPr>
          <p:nvPr/>
        </p:nvPicPr>
        <p:blipFill>
          <a:blip r:embed="rId2"/>
          <a:stretch>
            <a:fillRect/>
          </a:stretch>
        </p:blipFill>
        <p:spPr>
          <a:xfrm>
            <a:off x="0" y="0"/>
            <a:ext cx="12192000" cy="6450000"/>
          </a:xfrm>
          <a:prstGeom prst="rect">
            <a:avLst/>
          </a:prstGeom>
        </p:spPr>
      </p:pic>
    </p:spTree>
    <p:extLst>
      <p:ext uri="{BB962C8B-B14F-4D97-AF65-F5344CB8AC3E}">
        <p14:creationId xmlns:p14="http://schemas.microsoft.com/office/powerpoint/2010/main" val="964421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350606c0ebb4ccb87d46c55427aec54 xmlns="4395f41c-d56d-4b33-b39b-c25e180121a3">
      <Terms xmlns="http://schemas.microsoft.com/office/infopath/2007/PartnerControls"/>
    </c350606c0ebb4ccb87d46c55427aec54>
    <TaxCatchAll xmlns="4395f41c-d56d-4b33-b39b-c25e180121a3" xsi:nil="true"/>
    <m2f4770ba8f44238ba90ebb9faff9089 xmlns="4395f41c-d56d-4b33-b39b-c25e180121a3">
      <Terms xmlns="http://schemas.microsoft.com/office/infopath/2007/PartnerControls"/>
    </m2f4770ba8f44238ba90ebb9faff9089>
    <lcf76f155ced4ddcb4097134ff3c332f xmlns="051b4735-d666-43b0-b5ef-20eb16db7d90">
      <Terms xmlns="http://schemas.microsoft.com/office/infopath/2007/PartnerControls"/>
    </lcf76f155ced4ddcb4097134ff3c332f>
    <Review_x0020_date xmlns="4395f41c-d56d-4b33-b39b-c25e180121a3">2023-06-24T00:00:00+00:00</Review_x0020_date>
    <f9f7c4bcf78343dcb6b0e22788a9078c xmlns="4395f41c-d56d-4b33-b39b-c25e180121a3">
      <Terms xmlns="http://schemas.microsoft.com/office/infopath/2007/PartnerControls"/>
    </f9f7c4bcf78343dcb6b0e22788a9078c>
    <SharedWithUsers xmlns="4395f41c-d56d-4b33-b39b-c25e180121a3">
      <UserInfo>
        <DisplayName>Sarah Leedham</DisplayName>
        <AccountId>74</AccountId>
        <AccountType/>
      </UserInfo>
    </SharedWithUsers>
    <_Flow_SignoffStatus xmlns="051b4735-d666-43b0-b5ef-20eb16db7d90" xsi:nil="true"/>
    <ProjectType xmlns="051b4735-d666-43b0-b5ef-20eb16db7d9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General Document" ma:contentTypeID="0x010100427C565BDA332142BF9CCE4E82C7DE6E00E0C7F06CBE5C85469C9E8E4FFA33CF19" ma:contentTypeVersion="31" ma:contentTypeDescription="" ma:contentTypeScope="" ma:versionID="93014b40fd49184bf4507019cae6ee33">
  <xsd:schema xmlns:xsd="http://www.w3.org/2001/XMLSchema" xmlns:xs="http://www.w3.org/2001/XMLSchema" xmlns:p="http://schemas.microsoft.com/office/2006/metadata/properties" xmlns:ns2="4395f41c-d56d-4b33-b39b-c25e180121a3" xmlns:ns3="051b4735-d666-43b0-b5ef-20eb16db7d90" targetNamespace="http://schemas.microsoft.com/office/2006/metadata/properties" ma:root="true" ma:fieldsID="736786ee88781ca83ec3cfa45e59a7d5" ns2:_="" ns3:_="">
    <xsd:import namespace="4395f41c-d56d-4b33-b39b-c25e180121a3"/>
    <xsd:import namespace="051b4735-d666-43b0-b5ef-20eb16db7d90"/>
    <xsd:element name="properties">
      <xsd:complexType>
        <xsd:sequence>
          <xsd:element name="documentManagement">
            <xsd:complexType>
              <xsd:all>
                <xsd:element ref="ns2:Review_x0020_date" minOccurs="0"/>
                <xsd:element ref="ns2:c350606c0ebb4ccb87d46c55427aec54" minOccurs="0"/>
                <xsd:element ref="ns2:TaxCatchAll" minOccurs="0"/>
                <xsd:element ref="ns2:TaxCatchAllLabel" minOccurs="0"/>
                <xsd:element ref="ns2:m2f4770ba8f44238ba90ebb9faff9089" minOccurs="0"/>
                <xsd:element ref="ns2:f9f7c4bcf78343dcb6b0e22788a9078c"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2:SharedWithUsers" minOccurs="0"/>
                <xsd:element ref="ns2:SharedWithDetails"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3:MediaServiceObjectDetectorVersions" minOccurs="0"/>
                <xsd:element ref="ns3:ProjectType" minOccurs="0"/>
                <xsd:element ref="ns3:_Flow_SignoffStatu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95f41c-d56d-4b33-b39b-c25e180121a3" elementFormDefault="qualified">
    <xsd:import namespace="http://schemas.microsoft.com/office/2006/documentManagement/types"/>
    <xsd:import namespace="http://schemas.microsoft.com/office/infopath/2007/PartnerControls"/>
    <xsd:element name="Review_x0020_date" ma:index="5" nillable="true" ma:displayName="Review date" ma:format="DateOnly" ma:internalName="Review_x0020_date" ma:readOnly="false">
      <xsd:simpleType>
        <xsd:restriction base="dms:DateTime"/>
      </xsd:simpleType>
    </xsd:element>
    <xsd:element name="c350606c0ebb4ccb87d46c55427aec54" ma:index="8" nillable="true" ma:taxonomy="true" ma:internalName="c350606c0ebb4ccb87d46c55427aec54" ma:taxonomyFieldName="Document_x0020_Type" ma:displayName="Document Tag" ma:indexed="true" ma:readOnly="false" ma:fieldId="{c350606c-0ebb-4ccb-87d4-6c55427aec54}" ma:sspId="b8e89b95-c07d-4ed7-99e9-edecc0b199f2" ma:termSetId="6735be96-7d70-42c3-a266-fcacc194706e"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ede0a913-b0f6-417b-926c-4b7aa2dc5d45}" ma:internalName="TaxCatchAll" ma:readOnly="false" ma:showField="CatchAllData" ma:web="4395f41c-d56d-4b33-b39b-c25e180121a3">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ede0a913-b0f6-417b-926c-4b7aa2dc5d45}" ma:internalName="TaxCatchAllLabel" ma:readOnly="true" ma:showField="CatchAllDataLabel" ma:web="4395f41c-d56d-4b33-b39b-c25e180121a3">
      <xsd:complexType>
        <xsd:complexContent>
          <xsd:extension base="dms:MultiChoiceLookup">
            <xsd:sequence>
              <xsd:element name="Value" type="dms:Lookup" maxOccurs="unbounded" minOccurs="0" nillable="true"/>
            </xsd:sequence>
          </xsd:extension>
        </xsd:complexContent>
      </xsd:complexType>
    </xsd:element>
    <xsd:element name="m2f4770ba8f44238ba90ebb9faff9089" ma:index="11" nillable="true" ma:taxonomy="true" ma:internalName="m2f4770ba8f44238ba90ebb9faff9089" ma:taxonomyFieldName="Hart_x0020_Department" ma:displayName="Hart Department" ma:indexed="true" ma:readOnly="false" ma:fieldId="{62f4770b-a8f4-4238-ba90-ebb9faff9089}" ma:sspId="b8e89b95-c07d-4ed7-99e9-edecc0b199f2" ma:termSetId="8ed8c9ea-7052-4c1d-a4d7-b9c10bffea6f" ma:anchorId="00000000-0000-0000-0000-000000000000" ma:open="true" ma:isKeyword="false">
      <xsd:complexType>
        <xsd:sequence>
          <xsd:element ref="pc:Terms" minOccurs="0" maxOccurs="1"/>
        </xsd:sequence>
      </xsd:complexType>
    </xsd:element>
    <xsd:element name="f9f7c4bcf78343dcb6b0e22788a9078c" ma:index="13" nillable="true" ma:taxonomy="true" ma:internalName="f9f7c4bcf78343dcb6b0e22788a9078c" ma:taxonomyFieldName="Subject_x0020_Matter" ma:displayName="Subject Matter" ma:indexed="true" ma:readOnly="false" ma:fieldId="{f9f7c4bc-f783-43dc-b6b0-e22788a9078c}" ma:sspId="b8e89b95-c07d-4ed7-99e9-edecc0b199f2" ma:termSetId="54dafa2d-2003-4127-9de8-89623f2f080d" ma:anchorId="00000000-0000-0000-0000-000000000000" ma:open="false" ma:isKeyword="false">
      <xsd:complexType>
        <xsd:sequence>
          <xsd:element ref="pc:Terms" minOccurs="0" maxOccurs="1"/>
        </xsd:sequence>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1b4735-d666-43b0-b5ef-20eb16db7d90" elementFormDefault="qualified">
    <xsd:import namespace="http://schemas.microsoft.com/office/2006/documentManagement/types"/>
    <xsd:import namespace="http://schemas.microsoft.com/office/infopath/2007/PartnerControls"/>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OCR" ma:index="27" nillable="true" ma:displayName="Extracted Text" ma:internalName="MediaServiceOCR" ma:readOnly="true">
      <xsd:simpleType>
        <xsd:restriction base="dms:Note">
          <xsd:maxLength value="255"/>
        </xsd:restriction>
      </xsd:simpleType>
    </xsd:element>
    <xsd:element name="MediaServiceLocation" ma:index="28" nillable="true" ma:displayName="Location" ma:internalName="MediaServiceLocation" ma:readOnly="true">
      <xsd:simpleType>
        <xsd:restriction base="dms:Text"/>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b8e89b95-c07d-4ed7-99e9-edecc0b199f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ProjectType" ma:index="32" nillable="true" ma:displayName="Project Type" ma:format="Dropdown" ma:internalName="ProjectType">
      <xsd:simpleType>
        <xsd:restriction base="dms:Choice">
          <xsd:enumeration value="Major"/>
          <xsd:enumeration value="Minor"/>
          <xsd:enumeration value="Programme"/>
          <xsd:enumeration value="Choice 4"/>
        </xsd:restriction>
      </xsd:simpleType>
    </xsd:element>
    <xsd:element name="_Flow_SignoffStatus" ma:index="33" nillable="true" ma:displayName="Sign-off status" ma:internalName="Sign_x002d_off_x0020_status">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A7055C-0B99-4728-AC5C-012C6F6E6A6A}">
  <ds:schemaRefs>
    <ds:schemaRef ds:uri="http://schemas.microsoft.com/sharepoint/v3/contenttype/forms"/>
  </ds:schemaRefs>
</ds:datastoreItem>
</file>

<file path=customXml/itemProps2.xml><?xml version="1.0" encoding="utf-8"?>
<ds:datastoreItem xmlns:ds="http://schemas.openxmlformats.org/officeDocument/2006/customXml" ds:itemID="{333E4677-9382-4E30-814D-C596BDD89426}">
  <ds:schemaRefs>
    <ds:schemaRef ds:uri="http://schemas.openxmlformats.org/package/2006/metadata/core-properties"/>
    <ds:schemaRef ds:uri="http://purl.org/dc/elements/1.1/"/>
    <ds:schemaRef ds:uri="http://purl.org/dc/terms/"/>
    <ds:schemaRef ds:uri="http://www.w3.org/XML/1998/namespace"/>
    <ds:schemaRef ds:uri="http://schemas.microsoft.com/office/2006/documentManagement/types"/>
    <ds:schemaRef ds:uri="4395f41c-d56d-4b33-b39b-c25e180121a3"/>
    <ds:schemaRef ds:uri="http://purl.org/dc/dcmitype/"/>
    <ds:schemaRef ds:uri="http://schemas.microsoft.com/office/infopath/2007/PartnerControls"/>
    <ds:schemaRef ds:uri="051b4735-d666-43b0-b5ef-20eb16db7d90"/>
    <ds:schemaRef ds:uri="http://schemas.microsoft.com/office/2006/metadata/properties"/>
  </ds:schemaRefs>
</ds:datastoreItem>
</file>

<file path=customXml/itemProps3.xml><?xml version="1.0" encoding="utf-8"?>
<ds:datastoreItem xmlns:ds="http://schemas.openxmlformats.org/officeDocument/2006/customXml" ds:itemID="{9A868B4F-BDA8-4BFA-94FD-FC3C58F7C6C6}">
  <ds:schemaRefs>
    <ds:schemaRef ds:uri="051b4735-d666-43b0-b5ef-20eb16db7d90"/>
    <ds:schemaRef ds:uri="4395f41c-d56d-4b33-b39b-c25e180121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1987</TotalTime>
  <Words>619</Words>
  <Application>Microsoft Office PowerPoint</Application>
  <PresentationFormat>Widescreen</PresentationFormat>
  <Paragraphs>88</Paragraphs>
  <Slides>12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Aptos</vt:lpstr>
      <vt:lpstr>Arial</vt:lpstr>
      <vt:lpstr>Bell MT</vt:lpstr>
      <vt:lpstr>Calibri</vt:lpstr>
      <vt:lpstr>Calibri Light</vt:lpstr>
      <vt:lpstr>Congenial Black</vt:lpstr>
      <vt:lpstr>Verdana</vt:lpstr>
      <vt:lpstr>Wingdings</vt:lpstr>
      <vt:lpstr>Office Theme</vt:lpstr>
      <vt:lpstr>Hart Countryside: History and reflections on Basingbourne Heath  Adam Green – Environmental Promotions Manager </vt:lpstr>
      <vt:lpstr>….In the beginning</vt:lpstr>
      <vt:lpstr>….In the beginning</vt:lpstr>
      <vt:lpstr>….In the beginning</vt:lpstr>
      <vt:lpstr>….10 years after..  </vt:lpstr>
      <vt:lpstr>….NOW </vt:lpstr>
      <vt:lpstr>….In the beginning (Again)…</vt:lpstr>
      <vt:lpstr>….In the beginning (Again)… </vt:lpstr>
      <vt:lpstr>….In the beginning (Again)… </vt:lpstr>
      <vt:lpstr>….Lots of possibilities </vt:lpstr>
      <vt:lpstr>….In the beginning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Summers</dc:creator>
  <cp:lastModifiedBy>Adam Green</cp:lastModifiedBy>
  <cp:revision>1</cp:revision>
  <dcterms:created xsi:type="dcterms:W3CDTF">2022-06-24T07:30:03Z</dcterms:created>
  <dcterms:modified xsi:type="dcterms:W3CDTF">2026-03-25T09:52:28Z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0x010100427C565BDA332142BF9CCE4E82C7DE6E00E0C7F06CBE5C85469C9E8E4FFA33CF19</vt:lpwstr>
  </property>
  <property fmtid="{D5CDD505-2E9C-101B-9397-08002B2CF9AE}" pid="4" name="TaxKeywordTaxHTField">
    <vt:lpwstr/>
  </property>
  <property fmtid="{D5CDD505-2E9C-101B-9397-08002B2CF9AE}" pid="5" name="Privacy">
    <vt:lpwstr/>
  </property>
  <property fmtid="{D5CDD505-2E9C-101B-9397-08002B2CF9AE}" pid="6" name="MediaServiceImageTags">
    <vt:lpwstr/>
  </property>
  <property fmtid="{D5CDD505-2E9C-101B-9397-08002B2CF9AE}" pid="7" name="Hart Department">
    <vt:lpwstr/>
  </property>
  <property fmtid="{D5CDD505-2E9C-101B-9397-08002B2CF9AE}" pid="8" name="lbc41b8b18144c28ac59306069cd5a82">
    <vt:lpwstr/>
  </property>
  <property fmtid="{D5CDD505-2E9C-101B-9397-08002B2CF9AE}" pid="9" name="Subject Matter">
    <vt:lpwstr/>
  </property>
  <property fmtid="{D5CDD505-2E9C-101B-9397-08002B2CF9AE}" pid="10" name="Document Type">
    <vt:lpwstr/>
  </property>
</Properties>
</file>